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5"/>
  </p:notesMasterIdLst>
  <p:sldIdLst>
    <p:sldId id="289" r:id="rId3"/>
    <p:sldId id="424" r:id="rId4"/>
    <p:sldId id="512" r:id="rId5"/>
    <p:sldId id="355" r:id="rId6"/>
    <p:sldId id="399" r:id="rId7"/>
    <p:sldId id="504" r:id="rId8"/>
    <p:sldId id="505" r:id="rId9"/>
    <p:sldId id="426" r:id="rId10"/>
    <p:sldId id="506" r:id="rId11"/>
    <p:sldId id="261" r:id="rId12"/>
    <p:sldId id="514" r:id="rId13"/>
    <p:sldId id="51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7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C72"/>
    <a:srgbClr val="F7FC7E"/>
    <a:srgbClr val="FDE11C"/>
    <a:srgbClr val="D1C72D"/>
    <a:srgbClr val="FF8F8F"/>
    <a:srgbClr val="434F5A"/>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52" y="52"/>
      </p:cViewPr>
      <p:guideLst>
        <p:guide orient="horz" pos="2115"/>
        <p:guide pos="37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2.xml"/><Relationship Id="rId5" Type="http://schemas.openxmlformats.org/officeDocument/2006/relationships/tags" Target="../tags/tag8.xml"/><Relationship Id="rId4"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2.xml"/><Relationship Id="rId5" Type="http://schemas.openxmlformats.org/officeDocument/2006/relationships/tags" Target="../tags/tag13.xml"/><Relationship Id="rId4"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2.xml"/><Relationship Id="rId5" Type="http://schemas.openxmlformats.org/officeDocument/2006/relationships/tags" Target="../tags/tag18.xml"/><Relationship Id="rId4"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2.xml"/><Relationship Id="rId5" Type="http://schemas.openxmlformats.org/officeDocument/2006/relationships/tags" Target="../tags/tag50.xml"/><Relationship Id="rId4" Type="http://schemas.openxmlformats.org/officeDocument/2006/relationships/tags" Target="../tags/tag4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2.xml"/><Relationship Id="rId4" Type="http://schemas.openxmlformats.org/officeDocument/2006/relationships/tags" Target="../tags/tag5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2.xml"/><Relationship Id="rId5" Type="http://schemas.openxmlformats.org/officeDocument/2006/relationships/tags" Target="../tags/tag59.xml"/><Relationship Id="rId4" Type="http://schemas.openxmlformats.org/officeDocument/2006/relationships/tags" Target="../tags/tag5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2C92CE3-58D4-4EAA-90BC-E2DDBC639023}" type="datetimeFigureOut">
              <a:rPr lang="zh-CN" altLang="en-US" smtClean="0"/>
              <a:t>2022-11-24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A74DC2-CE76-4E0C-A9B5-30CA9AA1E4F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C92CE3-58D4-4EAA-90BC-E2DDBC639023}" type="datetimeFigureOut">
              <a:rPr lang="zh-CN" altLang="en-US" smtClean="0"/>
              <a:t>2022-11-24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A74DC2-CE76-4E0C-A9B5-30CA9AA1E4F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课程回顾">
    <p:bg>
      <p:bgPr>
        <a:solidFill>
          <a:schemeClr val="bg1"/>
        </a:solidFill>
        <a:effectLst/>
      </p:bgPr>
    </p:bg>
    <p:spTree>
      <p:nvGrpSpPr>
        <p:cNvPr id="1" name=""/>
        <p:cNvGrpSpPr/>
        <p:nvPr/>
      </p:nvGrpSpPr>
      <p:grpSpPr>
        <a:xfrm>
          <a:off x="0" y="0"/>
          <a:ext cx="0" cy="0"/>
          <a:chOff x="0" y="0"/>
          <a:chExt cx="0" cy="0"/>
        </a:xfrm>
      </p:grpSpPr>
      <p:sp>
        <p:nvSpPr>
          <p:cNvPr id="9" name="Line 3"/>
          <p:cNvSpPr/>
          <p:nvPr/>
        </p:nvSpPr>
        <p:spPr bwMode="auto">
          <a:xfrm>
            <a:off x="1272117" y="1557867"/>
            <a:ext cx="9791700" cy="0"/>
          </a:xfrm>
          <a:prstGeom prst="line">
            <a:avLst/>
          </a:prstGeom>
          <a:noFill/>
          <a:ln w="28575" cap="flat" cmpd="sng">
            <a:solidFill>
              <a:schemeClr val="bg1">
                <a:lumMod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l" defTabSz="128270" rtl="0" eaLnBrk="1" fontAlgn="base" latinLnBrk="0" hangingPunct="1">
              <a:lnSpc>
                <a:spcPct val="100000"/>
              </a:lnSpc>
              <a:spcBef>
                <a:spcPct val="0"/>
              </a:spcBef>
              <a:spcAft>
                <a:spcPct val="0"/>
              </a:spcAft>
              <a:buClrTx/>
              <a:buSzTx/>
              <a:buFont typeface="Arial" charset="0"/>
              <a:buNone/>
              <a:defRPr/>
            </a:pPr>
            <a:endParaRPr kumimoji="0" lang="es-ES" sz="2400" b="1" i="0" u="none" strike="noStrike" kern="1200" cap="none" spc="0" normalizeH="0" baseline="0" noProof="0" dirty="0">
              <a:ln>
                <a:noFill/>
              </a:ln>
              <a:solidFill>
                <a:srgbClr val="000000"/>
              </a:solidFill>
              <a:effectLst/>
              <a:uLnTx/>
              <a:uFillTx/>
              <a:latin typeface="Helvetica" charset="0"/>
              <a:ea typeface="MS PGothic" charset="-128"/>
              <a:cs typeface="+mn-cs"/>
              <a:sym typeface="Helvetica" charset="0"/>
            </a:endParaRPr>
          </a:p>
        </p:txBody>
      </p:sp>
      <p:sp>
        <p:nvSpPr>
          <p:cNvPr id="10" name="流程图: 终止 9"/>
          <p:cNvSpPr/>
          <p:nvPr/>
        </p:nvSpPr>
        <p:spPr>
          <a:xfrm>
            <a:off x="3200400" y="1356784"/>
            <a:ext cx="1331384" cy="378884"/>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charset="0"/>
              <a:buNone/>
              <a:defRPr/>
            </a:pPr>
            <a:r>
              <a:rPr kumimoji="0" lang="zh-CN" altLang="zh-CN"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sym typeface="+mn-ea"/>
              </a:rPr>
              <a:t>导</a:t>
            </a:r>
            <a:r>
              <a:rPr kumimoji="0" lang="zh-CN" altLang="en-US"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sym typeface="+mn-ea"/>
              </a:rPr>
              <a:t>新</a:t>
            </a:r>
            <a:r>
              <a:rPr kumimoji="0" lang="zh-CN" altLang="zh-CN"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sym typeface="+mn-ea"/>
              </a:rPr>
              <a:t>课</a:t>
            </a:r>
          </a:p>
        </p:txBody>
      </p:sp>
      <p:sp>
        <p:nvSpPr>
          <p:cNvPr id="11" name="流程图: 终止 10"/>
          <p:cNvSpPr/>
          <p:nvPr/>
        </p:nvSpPr>
        <p:spPr>
          <a:xfrm>
            <a:off x="4690533" y="1356784"/>
            <a:ext cx="1331384" cy="378884"/>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charset="0"/>
              <a:buNone/>
              <a:defRPr/>
            </a:pPr>
            <a:r>
              <a:rPr kumimoji="0" lang="zh-CN" altLang="en-US"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sym typeface="+mn-ea"/>
              </a:rPr>
              <a:t>获新知</a:t>
            </a:r>
            <a:endParaRPr kumimoji="0" lang="zh-CN" altLang="zh-CN"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endParaRPr>
          </a:p>
        </p:txBody>
      </p:sp>
      <p:sp>
        <p:nvSpPr>
          <p:cNvPr id="12" name="流程图: 终止 11"/>
          <p:cNvSpPr/>
          <p:nvPr/>
        </p:nvSpPr>
        <p:spPr>
          <a:xfrm>
            <a:off x="6239933" y="1344084"/>
            <a:ext cx="1329267" cy="378884"/>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charset="0"/>
              <a:buNone/>
              <a:defRPr/>
            </a:pPr>
            <a:r>
              <a:rPr kumimoji="0" lang="zh-CN" altLang="en-US"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rPr>
              <a:t>达标测</a:t>
            </a:r>
            <a:endParaRPr kumimoji="0" lang="zh-CN" altLang="zh-CN"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endParaRPr>
          </a:p>
        </p:txBody>
      </p:sp>
      <p:sp>
        <p:nvSpPr>
          <p:cNvPr id="13" name="流程图: 终止 12"/>
          <p:cNvSpPr/>
          <p:nvPr/>
        </p:nvSpPr>
        <p:spPr>
          <a:xfrm>
            <a:off x="7791451" y="1350433"/>
            <a:ext cx="1329267" cy="376767"/>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charset="0"/>
              <a:buNone/>
              <a:defRPr/>
            </a:pPr>
            <a:r>
              <a:rPr kumimoji="0" lang="zh-CN" altLang="zh-CN"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rPr>
              <a:t>课</a:t>
            </a:r>
            <a:r>
              <a:rPr kumimoji="0" lang="zh-CN" altLang="en-US"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rPr>
              <a:t>小</a:t>
            </a:r>
            <a:r>
              <a:rPr kumimoji="0" lang="zh-CN" altLang="zh-CN"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rPr>
              <a:t>结</a:t>
            </a:r>
          </a:p>
        </p:txBody>
      </p:sp>
      <p:sp>
        <p:nvSpPr>
          <p:cNvPr id="14" name="流程图: 终止 13"/>
          <p:cNvSpPr/>
          <p:nvPr/>
        </p:nvSpPr>
        <p:spPr>
          <a:xfrm>
            <a:off x="1631951" y="1350433"/>
            <a:ext cx="1329267" cy="376767"/>
          </a:xfrm>
          <a:prstGeom prst="flowChartTerminator">
            <a:avLst/>
          </a:prstGeom>
          <a:solidFill>
            <a:srgbClr val="C5291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charset="0"/>
              <a:buNone/>
              <a:defRPr/>
            </a:pPr>
            <a:r>
              <a:rPr kumimoji="0" lang="zh-CN" altLang="en-US" sz="1865" b="1" i="0" u="none" strike="noStrike" kern="1200" cap="none" spc="0" normalizeH="0" baseline="0" noProof="0" dirty="0">
                <a:ln>
                  <a:noFill/>
                </a:ln>
                <a:solidFill>
                  <a:srgbClr val="FFFF00"/>
                </a:solidFill>
                <a:effectLst/>
                <a:uLnTx/>
                <a:uFillTx/>
                <a:latin typeface="微软雅黑" charset="-122"/>
                <a:ea typeface="微软雅黑" charset="-122"/>
                <a:cs typeface="+mn-cs"/>
                <a:sym typeface="+mn-ea"/>
              </a:rPr>
              <a:t>验</a:t>
            </a:r>
            <a:r>
              <a:rPr kumimoji="0" lang="zh-CN" altLang="zh-CN" sz="1865" b="1" i="0" u="none" strike="noStrike" kern="1200" cap="none" spc="0" normalizeH="0" baseline="0" noProof="0" dirty="0">
                <a:ln>
                  <a:noFill/>
                </a:ln>
                <a:solidFill>
                  <a:srgbClr val="FFFF00"/>
                </a:solidFill>
                <a:effectLst/>
                <a:uLnTx/>
                <a:uFillTx/>
                <a:latin typeface="微软雅黑" charset="-122"/>
                <a:ea typeface="微软雅黑" charset="-122"/>
                <a:cs typeface="+mn-cs"/>
                <a:sym typeface="+mn-ea"/>
              </a:rPr>
              <a:t>课</a:t>
            </a:r>
            <a:r>
              <a:rPr kumimoji="0" lang="zh-CN" altLang="en-US" sz="1865" b="1" i="0" u="none" strike="noStrike" kern="1200" cap="none" spc="0" normalizeH="0" baseline="0" noProof="0" dirty="0">
                <a:ln>
                  <a:noFill/>
                </a:ln>
                <a:solidFill>
                  <a:srgbClr val="FFFF00"/>
                </a:solidFill>
                <a:effectLst/>
                <a:uLnTx/>
                <a:uFillTx/>
                <a:latin typeface="微软雅黑" charset="-122"/>
                <a:ea typeface="微软雅黑" charset="-122"/>
                <a:cs typeface="+mn-cs"/>
                <a:sym typeface="+mn-ea"/>
              </a:rPr>
              <a:t>前</a:t>
            </a:r>
            <a:endParaRPr kumimoji="0" lang="zh-CN" altLang="zh-CN" sz="1865" b="1" i="0" u="none" strike="noStrike" kern="1200" cap="none" spc="0" normalizeH="0" baseline="0" noProof="0" dirty="0">
              <a:ln>
                <a:noFill/>
              </a:ln>
              <a:solidFill>
                <a:srgbClr val="FFFF00"/>
              </a:solidFill>
              <a:effectLst/>
              <a:uLnTx/>
              <a:uFillTx/>
              <a:latin typeface="微软雅黑" charset="-122"/>
              <a:ea typeface="微软雅黑" charset="-122"/>
              <a:cs typeface="+mn-cs"/>
              <a:sym typeface="+mn-ea"/>
            </a:endParaRPr>
          </a:p>
        </p:txBody>
      </p:sp>
      <p:sp>
        <p:nvSpPr>
          <p:cNvPr id="15" name="流程图: 终止 14"/>
          <p:cNvSpPr/>
          <p:nvPr/>
        </p:nvSpPr>
        <p:spPr>
          <a:xfrm>
            <a:off x="9345084" y="1341967"/>
            <a:ext cx="1329267" cy="376767"/>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charset="0"/>
              <a:buNone/>
              <a:defRPr/>
            </a:pPr>
            <a:r>
              <a:rPr kumimoji="0" lang="zh-CN" altLang="en-US"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rPr>
              <a:t>课后拓</a:t>
            </a:r>
            <a:endParaRPr kumimoji="0" lang="zh-CN" altLang="zh-CN" sz="1865" b="1" i="0" u="none" strike="noStrike" kern="1200" cap="none" spc="0" normalizeH="0" baseline="0" noProof="0" dirty="0">
              <a:ln>
                <a:noFill/>
              </a:ln>
              <a:solidFill>
                <a:schemeClr val="bg1">
                  <a:lumMod val="85000"/>
                </a:schemeClr>
              </a:solidFill>
              <a:effectLst/>
              <a:uLnTx/>
              <a:uFillTx/>
              <a:latin typeface="微软雅黑" charset="-122"/>
              <a:ea typeface="微软雅黑" charset="-122"/>
              <a:cs typeface="+mn-cs"/>
            </a:endParaRPr>
          </a:p>
        </p:txBody>
      </p:sp>
      <p:sp>
        <p:nvSpPr>
          <p:cNvPr id="16" name="日期占位符 3"/>
          <p:cNvSpPr>
            <a:spLocks noGrp="1"/>
          </p:cNvSpPr>
          <p:nvPr>
            <p:ph type="dt" sz="half" idx="2"/>
          </p:nvPr>
        </p:nvSpPr>
        <p:spPr>
          <a:xfrm>
            <a:off x="609600" y="6246284"/>
            <a:ext cx="2844800" cy="476251"/>
          </a:xfrm>
          <a:prstGeom prst="rect">
            <a:avLst/>
          </a:prstGeom>
        </p:spPr>
        <p:txBody>
          <a:bodyPr lIns="68580" tIns="34290" rIns="68580" bIns="34290"/>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charset="0"/>
              <a:buNone/>
              <a:defRPr/>
            </a:pPr>
            <a:fld id="{469861DC-2EDD-4039-B67D-9D5113DC4A6D}" type="datetimeFigureOut">
              <a:rPr kumimoji="0" lang="zh-CN" altLang="en-US" sz="1100" b="0" i="0" u="none" strike="noStrike" kern="1200" cap="none" spc="0" normalizeH="0" baseline="0" noProof="1">
                <a:ln>
                  <a:noFill/>
                </a:ln>
                <a:solidFill>
                  <a:schemeClr val="tx1"/>
                </a:solidFill>
                <a:effectLst/>
                <a:uLnTx/>
                <a:uFillTx/>
                <a:latin typeface="Arial" charset="0"/>
                <a:ea typeface="宋体" charset="-122"/>
                <a:cs typeface="+mn-cs"/>
              </a:rPr>
              <a:t>2022-11-24</a:t>
            </a:fld>
            <a:endParaRPr kumimoji="0" lang="zh-CN" altLang="en-US" sz="1100" b="0" i="0" u="none" strike="noStrike" kern="1200" cap="none" spc="0" normalizeH="0" baseline="0" noProof="1">
              <a:ln>
                <a:noFill/>
              </a:ln>
              <a:solidFill>
                <a:schemeClr val="tx1"/>
              </a:solidFill>
              <a:effectLst/>
              <a:uLnTx/>
              <a:uFillTx/>
              <a:latin typeface="Arial" charset="0"/>
              <a:ea typeface="宋体" charset="-122"/>
              <a:cs typeface="+mn-cs"/>
            </a:endParaRPr>
          </a:p>
        </p:txBody>
      </p:sp>
      <p:sp>
        <p:nvSpPr>
          <p:cNvPr id="17" name="页脚占位符 4"/>
          <p:cNvSpPr>
            <a:spLocks noGrp="1"/>
          </p:cNvSpPr>
          <p:nvPr>
            <p:ph type="ftr" sz="quarter" idx="3"/>
          </p:nvPr>
        </p:nvSpPr>
        <p:spPr>
          <a:xfrm>
            <a:off x="4165600" y="6246284"/>
            <a:ext cx="3860800" cy="476251"/>
          </a:xfrm>
          <a:prstGeom prst="rect">
            <a:avLst/>
          </a:prstGeom>
        </p:spPr>
        <p:txBody>
          <a:bodyPr lIns="68580" tIns="34290" rIns="68580" bIns="34290"/>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charset="0"/>
              <a:buNone/>
              <a:defRPr/>
            </a:pPr>
            <a:endParaRPr kumimoji="0" lang="zh-CN" altLang="en-US" sz="1100" b="0" i="0" u="none" strike="noStrike" kern="1200" cap="none" spc="0" normalizeH="0" baseline="0" noProof="1">
              <a:ln>
                <a:noFill/>
              </a:ln>
              <a:solidFill>
                <a:schemeClr val="tx1"/>
              </a:solidFill>
              <a:effectLst/>
              <a:uLnTx/>
              <a:uFillTx/>
              <a:latin typeface="Arial" charset="0"/>
              <a:ea typeface="宋体" charset="-122"/>
              <a:cs typeface="+mn-cs"/>
            </a:endParaRPr>
          </a:p>
        </p:txBody>
      </p:sp>
      <p:sp>
        <p:nvSpPr>
          <p:cNvPr id="18" name="灯片编号占位符 5"/>
          <p:cNvSpPr>
            <a:spLocks noGrp="1"/>
          </p:cNvSpPr>
          <p:nvPr>
            <p:ph type="sldNum" sz="quarter" idx="4"/>
          </p:nvPr>
        </p:nvSpPr>
        <p:spPr>
          <a:xfrm>
            <a:off x="8737600" y="6246284"/>
            <a:ext cx="2844800" cy="476251"/>
          </a:xfrm>
          <a:prstGeom prst="rect">
            <a:avLst/>
          </a:prstGeom>
        </p:spPr>
        <p:txBody>
          <a:bodyPr vert="horz" wrap="square" lIns="68580" tIns="34290" rIns="68580" bIns="3429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charset="0"/>
              <a:buNone/>
              <a:defRPr/>
            </a:pPr>
            <a:fld id="{A4BE7338-1A29-4681-B708-9E4B9D6A31E9}" type="slidenum">
              <a:rPr kumimoji="0" lang="zh-CN" altLang="en-US" sz="1100" b="0" i="0" u="none" strike="noStrike" kern="1200" cap="none" spc="0" normalizeH="0" baseline="0" noProof="0" smtClean="0">
                <a:ln>
                  <a:noFill/>
                </a:ln>
                <a:solidFill>
                  <a:schemeClr val="tx1"/>
                </a:solidFill>
                <a:effectLst/>
                <a:uLnTx/>
                <a:uFillTx/>
                <a:latin typeface="Arial" charset="0"/>
                <a:ea typeface="宋体" charset="-122"/>
                <a:cs typeface="+mn-cs"/>
              </a:rPr>
              <a:t>‹#›</a:t>
            </a:fld>
            <a:endParaRPr kumimoji="0" lang="zh-CN" altLang="en-US" sz="1100" b="0" i="0" u="none" strike="noStrike" kern="1200" cap="none" spc="0" normalizeH="0" baseline="0" noProof="0">
              <a:ln>
                <a:noFill/>
              </a:ln>
              <a:solidFill>
                <a:schemeClr val="tx1"/>
              </a:solidFill>
              <a:effectLst/>
              <a:uLnTx/>
              <a:uFillTx/>
              <a:latin typeface="Arial" charset="0"/>
              <a:ea typeface="宋体"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80" y="1443355"/>
            <a:ext cx="9799320" cy="929005"/>
          </a:xfrm>
        </p:spPr>
        <p:txBody>
          <a:bodyPr lIns="90000" tIns="46800" rIns="90000" bIns="46800" anchor="b" anchorCtr="0">
            <a:normAutofit/>
          </a:bodyPr>
          <a:lstStyle>
            <a:lvl1pPr algn="ctr">
              <a:defRPr sz="4000"/>
            </a:lvl1pPr>
          </a:lstStyle>
          <a:p>
            <a:r>
              <a:rPr lang="zh-CN" altLang="en-US" dirty="0"/>
              <a:t>单击此处编辑标题</a:t>
            </a:r>
          </a:p>
        </p:txBody>
      </p:sp>
      <p:sp>
        <p:nvSpPr>
          <p:cNvPr id="3" name="副标题 2"/>
          <p:cNvSpPr>
            <a:spLocks noGrp="1"/>
          </p:cNvSpPr>
          <p:nvPr>
            <p:ph type="subTitle" idx="1"/>
            <p:custDataLst>
              <p:tags r:id="rId2"/>
            </p:custDataLst>
          </p:nvPr>
        </p:nvSpPr>
        <p:spPr>
          <a:xfrm>
            <a:off x="1198880" y="2696845"/>
            <a:ext cx="9799320" cy="3289935"/>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2022-11-24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2022-11-24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2022-11-24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2022-11-24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2022-11-24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2022-11-24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C92CE3-58D4-4EAA-90BC-E2DDBC639023}" type="datetimeFigureOut">
              <a:rPr lang="zh-CN" altLang="en-US" smtClean="0"/>
              <a:t>2022-11-24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A74DC2-CE76-4E0C-A9B5-30CA9AA1E4F5}"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2022-11-24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2022-11-24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结束页">
    <p:bg>
      <p:bgPr>
        <a:solidFill>
          <a:schemeClr val="bg1"/>
        </a:solidFill>
        <a:effectLst/>
      </p:bgPr>
    </p:bg>
    <p:spTree>
      <p:nvGrpSpPr>
        <p:cNvPr id="1" name=""/>
        <p:cNvGrpSpPr/>
        <p:nvPr/>
      </p:nvGrpSpPr>
      <p:grpSpPr>
        <a:xfrm>
          <a:off x="0" y="0"/>
          <a:ext cx="0" cy="0"/>
          <a:chOff x="0" y="0"/>
          <a:chExt cx="0" cy="0"/>
        </a:xfrm>
      </p:grpSpPr>
      <p:pic>
        <p:nvPicPr>
          <p:cNvPr id="8198" name="图片 8" descr="u=3254570027,1083902425&amp;fm=26&amp;gp=0.jpg"/>
          <p:cNvPicPr>
            <a:picLocks noChangeAspect="1"/>
          </p:cNvPicPr>
          <p:nvPr userDrawn="1"/>
        </p:nvPicPr>
        <p:blipFill>
          <a:blip/>
          <a:stretch>
            <a:fillRect/>
          </a:stretch>
        </p:blipFill>
        <p:spPr>
          <a:xfrm>
            <a:off x="-35983" y="-12700"/>
            <a:ext cx="3022600" cy="1991784"/>
          </a:xfrm>
          <a:prstGeom prst="rect">
            <a:avLst/>
          </a:prstGeom>
          <a:noFill/>
          <a:ln w="9525">
            <a:noFill/>
          </a:ln>
        </p:spPr>
      </p:pic>
      <p:pic>
        <p:nvPicPr>
          <p:cNvPr id="8199" name="图片 9"/>
          <p:cNvPicPr>
            <a:picLocks noChangeAspect="1"/>
          </p:cNvPicPr>
          <p:nvPr userDrawn="1"/>
        </p:nvPicPr>
        <p:blipFill>
          <a:blip/>
          <a:srcRect t="37567" b="-406"/>
          <a:stretch>
            <a:fillRect/>
          </a:stretch>
        </p:blipFill>
        <p:spPr>
          <a:xfrm>
            <a:off x="-35983" y="294217"/>
            <a:ext cx="12240683" cy="6604000"/>
          </a:xfrm>
          <a:prstGeom prst="rect">
            <a:avLst/>
          </a:prstGeom>
          <a:noFill/>
          <a:ln w="9525">
            <a:noFill/>
          </a:ln>
        </p:spPr>
      </p:pic>
      <p:sp>
        <p:nvSpPr>
          <p:cNvPr id="11" name="TextBox 4"/>
          <p:cNvSpPr txBox="1"/>
          <p:nvPr/>
        </p:nvSpPr>
        <p:spPr bwMode="auto">
          <a:xfrm>
            <a:off x="3354918" y="1979085"/>
            <a:ext cx="59203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1219200" rtl="0" eaLnBrk="1" fontAlgn="base" latinLnBrk="0" hangingPunct="1">
              <a:lnSpc>
                <a:spcPct val="100000"/>
              </a:lnSpc>
              <a:spcBef>
                <a:spcPct val="0"/>
              </a:spcBef>
              <a:spcAft>
                <a:spcPct val="0"/>
              </a:spcAft>
              <a:buClrTx/>
              <a:buSzTx/>
              <a:buFont typeface="Arial" charset="0"/>
              <a:buNone/>
              <a:defRPr/>
            </a:pPr>
            <a:r>
              <a:rPr kumimoji="0" lang="zh-CN" altLang="en-US" sz="7200" b="1" i="1" u="none" strike="noStrike" kern="1200" cap="none" spc="0" normalizeH="0" baseline="0" noProof="0">
                <a:ln>
                  <a:noFill/>
                </a:ln>
                <a:solidFill>
                  <a:schemeClr val="tx1"/>
                </a:solidFill>
                <a:effectLst/>
                <a:uLnTx/>
                <a:uFillTx/>
                <a:latin typeface="Arial" charset="0"/>
                <a:ea typeface="宋体" charset="-122"/>
                <a:cs typeface="+mn-cs"/>
              </a:rPr>
              <a:t>谢    谢！</a:t>
            </a:r>
          </a:p>
        </p:txBody>
      </p:sp>
      <p:sp>
        <p:nvSpPr>
          <p:cNvPr id="12" name="日期占位符 1"/>
          <p:cNvSpPr>
            <a:spLocks noGrp="1"/>
          </p:cNvSpPr>
          <p:nvPr>
            <p:ph type="dt" sz="half" idx="2"/>
          </p:nvPr>
        </p:nvSpPr>
        <p:spPr>
          <a:xfrm>
            <a:off x="609600" y="6246284"/>
            <a:ext cx="2844800" cy="476251"/>
          </a:xfrm>
          <a:prstGeom prst="rect">
            <a:avLst/>
          </a:prstGeom>
        </p:spPr>
        <p:txBody>
          <a:bodyPr lIns="68580" tIns="34290" rIns="68580" bIns="34290"/>
          <a:lstStyle>
            <a:lvl1pPr>
              <a:defRPr/>
            </a:lvl1pPr>
          </a:lstStyle>
          <a:p>
            <a:pPr defTabSz="1219200" fontAlgn="base">
              <a:spcBef>
                <a:spcPct val="0"/>
              </a:spcBef>
              <a:spcAft>
                <a:spcPct val="0"/>
              </a:spcAft>
              <a:defRPr/>
            </a:pPr>
            <a:endParaRPr lang="zh-CN" altLang="en-US" sz="1465" noProof="1">
              <a:solidFill>
                <a:schemeClr val="tx1"/>
              </a:solidFill>
              <a:ea typeface="宋体" charset="-122"/>
            </a:endParaRPr>
          </a:p>
        </p:txBody>
      </p:sp>
      <p:sp>
        <p:nvSpPr>
          <p:cNvPr id="13" name="页脚占位符 2"/>
          <p:cNvSpPr>
            <a:spLocks noGrp="1"/>
          </p:cNvSpPr>
          <p:nvPr>
            <p:ph type="ftr" sz="quarter" idx="3"/>
          </p:nvPr>
        </p:nvSpPr>
        <p:spPr>
          <a:xfrm>
            <a:off x="4165600" y="6246284"/>
            <a:ext cx="3860800" cy="476251"/>
          </a:xfrm>
          <a:prstGeom prst="rect">
            <a:avLst/>
          </a:prstGeom>
        </p:spPr>
        <p:txBody>
          <a:bodyPr lIns="68580" tIns="34290" rIns="68580" bIns="34290"/>
          <a:lstStyle>
            <a:lvl1pPr>
              <a:defRPr/>
            </a:lvl1pPr>
          </a:lstStyle>
          <a:p>
            <a:pPr defTabSz="1219200" fontAlgn="base">
              <a:spcBef>
                <a:spcPct val="0"/>
              </a:spcBef>
              <a:spcAft>
                <a:spcPct val="0"/>
              </a:spcAft>
              <a:defRPr/>
            </a:pPr>
            <a:endParaRPr lang="zh-CN" altLang="en-US" sz="1465" noProof="1">
              <a:solidFill>
                <a:schemeClr val="tx1"/>
              </a:solidFill>
              <a:ea typeface="宋体" charset="-122"/>
            </a:endParaRPr>
          </a:p>
        </p:txBody>
      </p:sp>
      <p:sp>
        <p:nvSpPr>
          <p:cNvPr id="14" name="灯片编号占位符 3"/>
          <p:cNvSpPr>
            <a:spLocks noGrp="1"/>
          </p:cNvSpPr>
          <p:nvPr>
            <p:ph type="sldNum" sz="quarter" idx="4"/>
          </p:nvPr>
        </p:nvSpPr>
        <p:spPr>
          <a:xfrm>
            <a:off x="8737600" y="6246284"/>
            <a:ext cx="2844800" cy="476251"/>
          </a:xfrm>
          <a:prstGeom prst="rect">
            <a:avLst/>
          </a:prstGeom>
        </p:spPr>
        <p:txBody>
          <a:bodyPr vert="horz" wrap="square" lIns="68580" tIns="34290" rIns="68580" bIns="34290" numCol="1" anchor="t" anchorCtr="0" compatLnSpc="1"/>
          <a:lstStyle/>
          <a:p>
            <a:pPr algn="r">
              <a:buNone/>
            </a:pPr>
            <a:fld id="{9A0DB2DC-4C9A-4742-B13C-FB6460FD3503}" type="slidenum">
              <a:rPr lang="zh-CN" altLang="en-US" dirty="0"/>
              <a:t>‹#›</a:t>
            </a:fld>
            <a:endParaRPr lang="zh-CN" alt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2C92CE3-58D4-4EAA-90BC-E2DDBC639023}" type="datetimeFigureOut">
              <a:rPr lang="zh-CN" altLang="en-US" smtClean="0"/>
              <a:t>2022-11-24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A74DC2-CE76-4E0C-A9B5-30CA9AA1E4F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C92CE3-58D4-4EAA-90BC-E2DDBC639023}" type="datetimeFigureOut">
              <a:rPr lang="zh-CN" altLang="en-US" smtClean="0"/>
              <a:t>2022-11-24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A74DC2-CE76-4E0C-A9B5-30CA9AA1E4F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bg>
      <p:bgPr>
        <a:blipFill dpi="0" rotWithShape="1">
          <a:blip>
            <a:lum/>
          </a:blip>
          <a:srcRect/>
          <a:stretch>
            <a:fillRect l="-1000" r="-1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C92CE3-58D4-4EAA-90BC-E2DDBC639023}" type="datetimeFigureOut">
              <a:rPr lang="zh-CN" altLang="en-US" smtClean="0"/>
              <a:t>2022-11-24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CA74DC2-CE76-4E0C-A9B5-30CA9AA1E4F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2C92CE3-58D4-4EAA-90BC-E2DDBC639023}" type="datetimeFigureOut">
              <a:rPr lang="zh-CN" altLang="en-US" smtClean="0"/>
              <a:t>2022-11-24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CA74DC2-CE76-4E0C-A9B5-30CA9AA1E4F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C92CE3-58D4-4EAA-90BC-E2DDBC639023}" type="datetimeFigureOut">
              <a:rPr lang="zh-CN" altLang="en-US" smtClean="0"/>
              <a:t>2022-11-24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CA74DC2-CE76-4E0C-A9B5-30CA9AA1E4F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与标题">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C92CE3-58D4-4EAA-90BC-E2DDBC639023}" type="datetimeFigureOut">
              <a:rPr lang="zh-CN" altLang="en-US" smtClean="0"/>
              <a:t>2022-11-24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A74DC2-CE76-4E0C-A9B5-30CA9AA1E4F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C92CE3-58D4-4EAA-90BC-E2DDBC639023}" type="datetimeFigureOut">
              <a:rPr lang="zh-CN" altLang="en-US" smtClean="0"/>
              <a:t>2022-11-24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A74DC2-CE76-4E0C-A9B5-30CA9AA1E4F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ags" Target="../tags/tag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92CE3-58D4-4EAA-90BC-E2DDBC639023}" type="datetimeFigureOut">
              <a:rPr lang="zh-CN" altLang="en-US" smtClean="0"/>
              <a:t>2022-11-24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74DC2-CE76-4E0C-A9B5-30CA9AA1E4F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charset="0"/>
                <a:ea typeface="微软雅黑" charset="-122"/>
              </a:defRPr>
            </a:lvl1pPr>
          </a:lstStyle>
          <a:p>
            <a:fld id="{760FBDFE-C587-4B4C-A407-44438C67B59E}" type="datetimeFigureOut">
              <a:rPr lang="zh-CN" altLang="en-US" smtClean="0"/>
              <a:t>2022-11-24</a:t>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charset="0"/>
                <a:ea typeface="微软雅黑"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charset="0"/>
                <a:ea typeface="微软雅黑" charset="-122"/>
              </a:defRPr>
            </a:lvl1pPr>
          </a:lstStyle>
          <a:p>
            <a:fld id="{49AE70B2-8BF9-45C0-BB95-33D1B9D3A854}" type="slidenum">
              <a:rPr lang="zh-CN" altLang="en-US" smtClean="0"/>
              <a:t>‹#›</a:t>
            </a:fld>
            <a:endParaRPr lang="zh-CN" altLang="en-US" dirty="0"/>
          </a:p>
        </p:txBody>
      </p:sp>
      <p:pic>
        <p:nvPicPr>
          <p:cNvPr id="7" name="图片 6" descr="图片1"/>
          <p:cNvPicPr>
            <a:picLocks noChangeAspect="1"/>
          </p:cNvPicPr>
          <p:nvPr userDrawn="1"/>
        </p:nvPicPr>
        <p:blipFill>
          <a:blip/>
          <a:stretch>
            <a:fillRect/>
          </a:stretch>
        </p:blipFill>
        <p:spPr>
          <a:xfrm>
            <a:off x="612140" y="202565"/>
            <a:ext cx="4230370" cy="829310"/>
          </a:xfrm>
          <a:prstGeom prst="rect">
            <a:avLst/>
          </a:prstGeom>
        </p:spPr>
      </p:pic>
      <p:cxnSp>
        <p:nvCxnSpPr>
          <p:cNvPr id="9" name="直接连接符 8"/>
          <p:cNvCxnSpPr/>
          <p:nvPr/>
        </p:nvCxnSpPr>
        <p:spPr>
          <a:xfrm>
            <a:off x="872490" y="1016635"/>
            <a:ext cx="10428605" cy="0"/>
          </a:xfrm>
          <a:prstGeom prst="line">
            <a:avLst/>
          </a:prstGeom>
          <a:ln w="444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文本框 2"/>
          <p:cNvSpPr txBox="1"/>
          <p:nvPr userDrawn="1"/>
        </p:nvSpPr>
        <p:spPr>
          <a:xfrm>
            <a:off x="7475855" y="365760"/>
            <a:ext cx="3825240" cy="521970"/>
          </a:xfrm>
          <a:prstGeom prst="rect">
            <a:avLst/>
          </a:prstGeom>
          <a:noFill/>
        </p:spPr>
        <p:txBody>
          <a:bodyPr wrap="square" rtlCol="0">
            <a:spAutoFit/>
          </a:bodyPr>
          <a:lstStyle/>
          <a:p>
            <a:r>
              <a:rPr lang="zh-CN" altLang="en-US" sz="2800">
                <a:solidFill>
                  <a:schemeClr val="accent6">
                    <a:lumMod val="50000"/>
                  </a:schemeClr>
                </a:solidFill>
                <a:latin typeface="华文行楷" charset="-122"/>
                <a:ea typeface="华文行楷" charset="-122"/>
                <a:cs typeface="华文行楷" charset="-122"/>
              </a:rPr>
              <a:t>精工</a:t>
            </a:r>
            <a:r>
              <a:rPr lang="en-US" altLang="zh-CN" sz="2800">
                <a:solidFill>
                  <a:schemeClr val="accent6">
                    <a:lumMod val="50000"/>
                  </a:schemeClr>
                </a:solidFill>
                <a:latin typeface="华文行楷" charset="-122"/>
                <a:ea typeface="华文行楷" charset="-122"/>
                <a:cs typeface="华文行楷" charset="-122"/>
              </a:rPr>
              <a:t>  </a:t>
            </a:r>
            <a:r>
              <a:rPr lang="zh-CN" altLang="en-US" sz="2800">
                <a:solidFill>
                  <a:schemeClr val="accent6">
                    <a:lumMod val="50000"/>
                  </a:schemeClr>
                </a:solidFill>
                <a:latin typeface="华文行楷" charset="-122"/>
                <a:ea typeface="华文行楷" charset="-122"/>
                <a:cs typeface="华文行楷" charset="-122"/>
              </a:rPr>
              <a:t>精艺</a:t>
            </a:r>
            <a:r>
              <a:rPr lang="en-US" altLang="zh-CN" sz="2800">
                <a:solidFill>
                  <a:schemeClr val="accent6">
                    <a:lumMod val="50000"/>
                  </a:schemeClr>
                </a:solidFill>
                <a:latin typeface="华文行楷" charset="-122"/>
                <a:ea typeface="华文行楷" charset="-122"/>
                <a:cs typeface="华文行楷" charset="-122"/>
              </a:rPr>
              <a:t>   </a:t>
            </a:r>
            <a:r>
              <a:rPr lang="zh-CN" altLang="en-US" sz="2800">
                <a:solidFill>
                  <a:schemeClr val="accent6">
                    <a:lumMod val="50000"/>
                  </a:schemeClr>
                </a:solidFill>
                <a:latin typeface="华文行楷" charset="-122"/>
                <a:ea typeface="华文行楷" charset="-122"/>
                <a:cs typeface="华文行楷" charset="-122"/>
              </a:rPr>
              <a:t>匠心</a:t>
            </a:r>
            <a:r>
              <a:rPr lang="en-US" altLang="zh-CN" sz="2800">
                <a:solidFill>
                  <a:schemeClr val="accent6">
                    <a:lumMod val="50000"/>
                  </a:schemeClr>
                </a:solidFill>
                <a:latin typeface="华文行楷" charset="-122"/>
                <a:ea typeface="华文行楷" charset="-122"/>
                <a:cs typeface="华文行楷" charset="-122"/>
              </a:rPr>
              <a:t>  </a:t>
            </a:r>
            <a:r>
              <a:rPr lang="zh-CN" altLang="en-US" sz="2800">
                <a:solidFill>
                  <a:schemeClr val="accent6">
                    <a:lumMod val="50000"/>
                  </a:schemeClr>
                </a:solidFill>
                <a:latin typeface="华文行楷" charset="-122"/>
                <a:ea typeface="华文行楷" charset="-122"/>
                <a:cs typeface="华文行楷" charset="-122"/>
              </a:rPr>
              <a:t>匠魂</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charset="0"/>
          <a:ea typeface="微软雅黑"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charset="0"/>
        <a:buChar char="●"/>
        <a:defRPr sz="1800" u="none" strike="noStrike" kern="1200" cap="none" spc="150" normalizeH="0" baseline="0">
          <a:solidFill>
            <a:schemeClr val="tx1">
              <a:lumMod val="65000"/>
              <a:lumOff val="35000"/>
            </a:schemeClr>
          </a:solidFill>
          <a:uFillTx/>
          <a:latin typeface="Arial" charset="0"/>
          <a:ea typeface="微软雅黑" charset="-122"/>
          <a:cs typeface="+mn-cs"/>
        </a:defRPr>
      </a:lvl1pPr>
      <a:lvl2pPr marL="685800" indent="-228600" algn="l" defTabSz="914400" rtl="0" eaLnBrk="1" fontAlgn="auto" latinLnBrk="0" hangingPunct="1">
        <a:lnSpc>
          <a:spcPct val="120000"/>
        </a:lnSpc>
        <a:spcBef>
          <a:spcPts val="0"/>
        </a:spcBef>
        <a:spcAft>
          <a:spcPts val="600"/>
        </a:spcAft>
        <a:buFont typeface="Arial"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charset="0"/>
          <a:ea typeface="微软雅黑" charset="-122"/>
          <a:cs typeface="+mn-cs"/>
        </a:defRPr>
      </a:lvl2pPr>
      <a:lvl3pPr marL="1143000" indent="-228600" algn="l" defTabSz="914400" rtl="0" eaLnBrk="1" fontAlgn="auto" latinLnBrk="0" hangingPunct="1">
        <a:lnSpc>
          <a:spcPct val="120000"/>
        </a:lnSpc>
        <a:spcBef>
          <a:spcPts val="0"/>
        </a:spcBef>
        <a:spcAft>
          <a:spcPts val="600"/>
        </a:spcAft>
        <a:buFont typeface="Arial" charset="0"/>
        <a:buChar char="●"/>
        <a:defRPr sz="1600" u="none" strike="noStrike" kern="1200" cap="none" spc="150" normalizeH="0" baseline="0">
          <a:solidFill>
            <a:schemeClr val="tx1">
              <a:lumMod val="65000"/>
              <a:lumOff val="35000"/>
            </a:schemeClr>
          </a:solidFill>
          <a:uFillTx/>
          <a:latin typeface="Arial" charset="0"/>
          <a:ea typeface="微软雅黑" charset="-122"/>
          <a:cs typeface="+mn-cs"/>
        </a:defRPr>
      </a:lvl3pPr>
      <a:lvl4pPr marL="1600200" indent="-228600" algn="l" defTabSz="914400" rtl="0" eaLnBrk="1" fontAlgn="auto" latinLnBrk="0" hangingPunct="1">
        <a:lnSpc>
          <a:spcPct val="120000"/>
        </a:lnSpc>
        <a:spcBef>
          <a:spcPts val="0"/>
        </a:spcBef>
        <a:spcAft>
          <a:spcPts val="300"/>
        </a:spcAft>
        <a:buFont typeface="Wingdings" charset="2"/>
        <a:buChar char=""/>
        <a:defRPr sz="1400" u="none" strike="noStrike" kern="1200" cap="none" spc="150" normalizeH="0" baseline="0">
          <a:solidFill>
            <a:schemeClr val="tx1">
              <a:lumMod val="65000"/>
              <a:lumOff val="35000"/>
            </a:schemeClr>
          </a:solidFill>
          <a:uFillTx/>
          <a:latin typeface="Arial" charset="0"/>
          <a:ea typeface="微软雅黑" charset="-122"/>
          <a:cs typeface="+mn-cs"/>
        </a:defRPr>
      </a:lvl4pPr>
      <a:lvl5pPr marL="2057400" indent="-228600" algn="l" defTabSz="914400" rtl="0" eaLnBrk="1" fontAlgn="auto" latinLnBrk="0" hangingPunct="1">
        <a:lnSpc>
          <a:spcPct val="120000"/>
        </a:lnSpc>
        <a:spcBef>
          <a:spcPts val="0"/>
        </a:spcBef>
        <a:spcAft>
          <a:spcPts val="300"/>
        </a:spcAft>
        <a:buFont typeface="Arial" charset="0"/>
        <a:buChar char="•"/>
        <a:defRPr sz="1400" u="none" strike="noStrike" kern="1200" cap="none" spc="150" normalizeH="0" baseline="0">
          <a:solidFill>
            <a:schemeClr val="tx1">
              <a:lumMod val="65000"/>
              <a:lumOff val="35000"/>
            </a:schemeClr>
          </a:solidFill>
          <a:uFillTx/>
          <a:latin typeface="Arial" charset="0"/>
          <a:ea typeface="微软雅黑" charset="-122"/>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221475" y="4429190"/>
            <a:ext cx="2139950" cy="460375"/>
          </a:xfrm>
          <a:prstGeom prst="rect">
            <a:avLst/>
          </a:prstGeom>
        </p:spPr>
        <p:txBody>
          <a:bodyPr wrap="none">
            <a:spAutoFit/>
          </a:bodyPr>
          <a:lstStyle/>
          <a:p>
            <a:pPr lvl="0">
              <a:defRPr/>
            </a:pPr>
            <a:r>
              <a:rPr lang="en-US" altLang="zh-CN" b="1" dirty="0">
                <a:solidFill>
                  <a:srgbClr val="FFFFFF"/>
                </a:solidFill>
                <a:latin typeface="思源黑体 Normal"/>
                <a:ea typeface="思源黑体 Normal"/>
              </a:rPr>
              <a:t> </a:t>
            </a:r>
            <a:r>
              <a:rPr lang="en-US" altLang="zh-CN" sz="2400" b="1" dirty="0">
                <a:solidFill>
                  <a:srgbClr val="FFFFFF"/>
                </a:solidFill>
                <a:latin typeface="思源黑体 Normal"/>
                <a:ea typeface="思源黑体 Normal"/>
              </a:rPr>
              <a:t>2022 </a:t>
            </a:r>
            <a:r>
              <a:rPr lang="zh-CN" altLang="en-US" sz="2400" b="1" dirty="0">
                <a:solidFill>
                  <a:srgbClr val="FFFFFF"/>
                </a:solidFill>
                <a:latin typeface="思源黑体 Normal"/>
                <a:ea typeface="思源黑体 Normal"/>
              </a:rPr>
              <a:t>年 </a:t>
            </a:r>
            <a:r>
              <a:rPr lang="en-US" altLang="zh-CN" sz="2400" b="1" dirty="0">
                <a:solidFill>
                  <a:srgbClr val="FFFFFF"/>
                </a:solidFill>
                <a:latin typeface="思源黑体 Normal"/>
                <a:ea typeface="思源黑体 Normal"/>
              </a:rPr>
              <a:t>11</a:t>
            </a:r>
            <a:r>
              <a:rPr lang="zh-CN" altLang="en-US" sz="2400" b="1" dirty="0">
                <a:solidFill>
                  <a:srgbClr val="FFFFFF"/>
                </a:solidFill>
                <a:latin typeface="思源黑体 Normal"/>
                <a:ea typeface="思源黑体 Normal"/>
              </a:rPr>
              <a:t>月</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351" y="3765892"/>
            <a:ext cx="533474" cy="543001"/>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sp>
        <p:nvSpPr>
          <p:cNvPr id="2" name="文本框 1"/>
          <p:cNvSpPr txBox="1"/>
          <p:nvPr/>
        </p:nvSpPr>
        <p:spPr>
          <a:xfrm>
            <a:off x="1850390" y="2316480"/>
            <a:ext cx="4877435" cy="1737360"/>
          </a:xfrm>
          <a:prstGeom prst="rect">
            <a:avLst/>
          </a:prstGeom>
          <a:noFill/>
        </p:spPr>
        <p:txBody>
          <a:bodyPr wrap="square" rtlCol="0">
            <a:spAutoFit/>
          </a:bodyPr>
          <a:lstStyle/>
          <a:p>
            <a:r>
              <a:rPr lang="zh-CN" altLang="en-US" sz="3600">
                <a:solidFill>
                  <a:schemeClr val="bg1"/>
                </a:solidFill>
              </a:rPr>
              <a:t>幼儿</a:t>
            </a:r>
            <a:r>
              <a:rPr lang="en-US" altLang="zh-CN" sz="3600">
                <a:solidFill>
                  <a:schemeClr val="bg1"/>
                </a:solidFill>
              </a:rPr>
              <a:t>舞蹈队形创编-</a:t>
            </a:r>
            <a:r>
              <a:rPr lang="zh-CN" altLang="en-US" sz="3600">
                <a:solidFill>
                  <a:schemeClr val="bg1"/>
                </a:solidFill>
              </a:rPr>
              <a:t>《</a:t>
            </a:r>
            <a:r>
              <a:rPr lang="en-US" altLang="zh-CN" sz="3600">
                <a:solidFill>
                  <a:schemeClr val="bg1"/>
                </a:solidFill>
              </a:rPr>
              <a:t>童心向党</a:t>
            </a:r>
            <a:r>
              <a:rPr lang="zh-CN" altLang="en-US" sz="3600">
                <a:solidFill>
                  <a:schemeClr val="bg1"/>
                </a:solidFill>
              </a:rPr>
              <a:t>》</a:t>
            </a:r>
          </a:p>
          <a:p>
            <a:endParaRPr lang="en-US" altLang="zh-CN" sz="3600">
              <a:solidFill>
                <a:schemeClr val="bg1"/>
              </a:solidFil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35" y="76183"/>
            <a:ext cx="4591691" cy="866896"/>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406" y="197964"/>
            <a:ext cx="4115374" cy="724001"/>
          </a:xfrm>
          <a:prstGeom prst="rect">
            <a:avLst/>
          </a:prstGeom>
        </p:spPr>
      </p:pic>
      <p:sp>
        <p:nvSpPr>
          <p:cNvPr id="4" name="文本框 3"/>
          <p:cNvSpPr txBox="1"/>
          <p:nvPr/>
        </p:nvSpPr>
        <p:spPr>
          <a:xfrm>
            <a:off x="3665692" y="1732915"/>
            <a:ext cx="7695526" cy="461665"/>
          </a:xfrm>
          <a:prstGeom prst="rect">
            <a:avLst/>
          </a:prstGeom>
          <a:noFill/>
        </p:spPr>
        <p:txBody>
          <a:bodyPr wrap="square" rtlCol="0">
            <a:spAutoFit/>
          </a:bodyPr>
          <a:lstStyle/>
          <a:p>
            <a:r>
              <a:rPr lang="zh-CN" altLang="en-US" sz="2400" dirty="0"/>
              <a:t>七、选两个小组进行展示评比</a:t>
            </a:r>
            <a:r>
              <a:rPr lang="en-US" altLang="zh-CN" sz="2400" dirty="0"/>
              <a:t>PK</a:t>
            </a:r>
            <a:r>
              <a:rPr lang="zh-CN" altLang="en-US" sz="2400" dirty="0"/>
              <a:t>赛。</a:t>
            </a:r>
          </a:p>
        </p:txBody>
      </p:sp>
      <p:pic>
        <p:nvPicPr>
          <p:cNvPr id="5" name="111">
            <a:hlinkClick r:id="" action="ppaction://media"/>
            <a:extLst>
              <a:ext uri="{FF2B5EF4-FFF2-40B4-BE49-F238E27FC236}">
                <a16:creationId xmlns:a16="http://schemas.microsoft.com/office/drawing/2014/main" id="{769F7348-7FF4-0D45-C9B9-253234D3518D}"/>
              </a:ext>
            </a:extLst>
          </p:cNvPr>
          <p:cNvPicPr/>
          <p:nvPr/>
        </p:nvPicPr>
        <p:blipFill>
          <a:blip r:embed="rId4"/>
          <a:stretch>
            <a:fillRect/>
          </a:stretch>
        </p:blipFill>
        <p:spPr>
          <a:xfrm>
            <a:off x="3432187" y="2744065"/>
            <a:ext cx="4971576" cy="35604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35" y="76183"/>
            <a:ext cx="4591691" cy="866896"/>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406" y="197964"/>
            <a:ext cx="4115374" cy="724001"/>
          </a:xfrm>
          <a:prstGeom prst="rect">
            <a:avLst/>
          </a:prstGeom>
        </p:spPr>
      </p:pic>
      <p:sp>
        <p:nvSpPr>
          <p:cNvPr id="4" name="文本框 3"/>
          <p:cNvSpPr txBox="1"/>
          <p:nvPr/>
        </p:nvSpPr>
        <p:spPr>
          <a:xfrm>
            <a:off x="572331" y="1773349"/>
            <a:ext cx="7695526" cy="830997"/>
          </a:xfrm>
          <a:prstGeom prst="rect">
            <a:avLst/>
          </a:prstGeom>
          <a:noFill/>
        </p:spPr>
        <p:txBody>
          <a:bodyPr wrap="square" rtlCol="0">
            <a:spAutoFit/>
          </a:bodyPr>
          <a:lstStyle/>
          <a:p>
            <a:r>
              <a:rPr lang="zh-CN" altLang="en-US" sz="2400" dirty="0"/>
              <a:t>八、采用多元化的评价评选出最优秀的小组进入幼儿园展示任务。</a:t>
            </a:r>
          </a:p>
        </p:txBody>
      </p:sp>
      <p:pic>
        <p:nvPicPr>
          <p:cNvPr id="6" name="Picture 3">
            <a:extLst>
              <a:ext uri="{FF2B5EF4-FFF2-40B4-BE49-F238E27FC236}">
                <a16:creationId xmlns:a16="http://schemas.microsoft.com/office/drawing/2014/main" id="{3FC2B535-C9F3-749F-ACB2-71D8CC352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2838" y="1486373"/>
            <a:ext cx="3459162" cy="517366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descr="IMG_20210622_105122">
            <a:extLst>
              <a:ext uri="{FF2B5EF4-FFF2-40B4-BE49-F238E27FC236}">
                <a16:creationId xmlns:a16="http://schemas.microsoft.com/office/drawing/2014/main" id="{A908D123-9C3E-1F00-F0A6-A98FEB682708}"/>
              </a:ext>
            </a:extLst>
          </p:cNvPr>
          <p:cNvPicPr>
            <a:picLocks noChangeAspect="1"/>
          </p:cNvPicPr>
          <p:nvPr/>
        </p:nvPicPr>
        <p:blipFill>
          <a:blip r:embed="rId5"/>
          <a:stretch>
            <a:fillRect/>
          </a:stretch>
        </p:blipFill>
        <p:spPr>
          <a:xfrm>
            <a:off x="2757180" y="2442506"/>
            <a:ext cx="4698775" cy="4055690"/>
          </a:xfrm>
          <a:prstGeom prst="rect">
            <a:avLst/>
          </a:prstGeom>
        </p:spPr>
      </p:pic>
    </p:spTree>
    <p:extLst>
      <p:ext uri="{BB962C8B-B14F-4D97-AF65-F5344CB8AC3E}">
        <p14:creationId xmlns:p14="http://schemas.microsoft.com/office/powerpoint/2010/main" val="939451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sp>
        <p:nvSpPr>
          <p:cNvPr id="5" name="文本框 4"/>
          <p:cNvSpPr txBox="1"/>
          <p:nvPr/>
        </p:nvSpPr>
        <p:spPr>
          <a:xfrm>
            <a:off x="913130" y="1757680"/>
            <a:ext cx="10360660" cy="830997"/>
          </a:xfrm>
          <a:prstGeom prst="rect">
            <a:avLst/>
          </a:prstGeom>
          <a:noFill/>
        </p:spPr>
        <p:txBody>
          <a:bodyPr wrap="square" rtlCol="0" anchor="t">
            <a:spAutoFit/>
          </a:bodyPr>
          <a:lstStyle/>
          <a:p>
            <a:pPr algn="l"/>
            <a:r>
              <a:rPr lang="zh-CN" altLang="en-US" sz="2400" dirty="0"/>
              <a:t>课后每个小组将创编舞蹈队形拍摄成视频，发到企业幼儿园参评。</a:t>
            </a:r>
            <a:endParaRPr lang="en-US" altLang="zh-CN" sz="2400" dirty="0"/>
          </a:p>
          <a:p>
            <a:pPr algn="l"/>
            <a:r>
              <a:rPr lang="zh-CN" altLang="en-US" sz="2400" dirty="0"/>
              <a:t>最优秀的小组可获得一次进入幼儿园展示和实践的机会。</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35" y="76183"/>
            <a:ext cx="4591691" cy="866896"/>
          </a:xfrm>
          <a:prstGeom prst="rect">
            <a:avLst/>
          </a:prstGeom>
        </p:spPr>
      </p:pic>
      <p:pic>
        <p:nvPicPr>
          <p:cNvPr id="3" name="666">
            <a:hlinkClick r:id="" action="ppaction://media"/>
            <a:extLst>
              <a:ext uri="{FF2B5EF4-FFF2-40B4-BE49-F238E27FC236}">
                <a16:creationId xmlns:a16="http://schemas.microsoft.com/office/drawing/2014/main" id="{1FDC0325-6594-A5A0-772A-D3394D826FA9}"/>
              </a:ext>
            </a:extLst>
          </p:cNvPr>
          <p:cNvPicPr/>
          <p:nvPr/>
        </p:nvPicPr>
        <p:blipFill>
          <a:blip r:embed="rId4"/>
          <a:stretch>
            <a:fillRect/>
          </a:stretch>
        </p:blipFill>
        <p:spPr>
          <a:xfrm>
            <a:off x="6093460" y="3143281"/>
            <a:ext cx="4487545" cy="3153410"/>
          </a:xfrm>
          <a:prstGeom prst="rect">
            <a:avLst/>
          </a:prstGeom>
        </p:spPr>
      </p:pic>
      <p:sp>
        <p:nvSpPr>
          <p:cNvPr id="6"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AF79548C-CC8E-93DF-25BA-338277EFBB93}"/>
              </a:ext>
            </a:extLst>
          </p:cNvPr>
          <p:cNvSpPr txBox="1">
            <a:spLocks noChangeArrowheads="1"/>
          </p:cNvSpPr>
          <p:nvPr/>
        </p:nvSpPr>
        <p:spPr bwMode="auto">
          <a:xfrm>
            <a:off x="2121495" y="4046433"/>
            <a:ext cx="1041678" cy="101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1035"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8235"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3000" dirty="0">
                <a:solidFill>
                  <a:srgbClr val="C80A2A"/>
                </a:solidFill>
                <a:latin typeface="幼圆" panose="02010509060101010101" charset="-122"/>
                <a:ea typeface="幼圆" panose="02010509060101010101" charset="-122"/>
                <a:cs typeface="+mn-ea"/>
                <a:sym typeface="+mn-lt"/>
              </a:rPr>
              <a:t>课后延伸</a:t>
            </a:r>
          </a:p>
        </p:txBody>
      </p:sp>
      <p:sp>
        <p:nvSpPr>
          <p:cNvPr id="7" name="弧形 6"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33C01894-0A9E-2C0F-D454-4A7A8C117DC7}"/>
              </a:ext>
            </a:extLst>
          </p:cNvPr>
          <p:cNvSpPr/>
          <p:nvPr/>
        </p:nvSpPr>
        <p:spPr>
          <a:xfrm rot="17853777">
            <a:off x="1273859" y="3398345"/>
            <a:ext cx="2736949" cy="2966442"/>
          </a:xfrm>
          <a:prstGeom prst="arc">
            <a:avLst>
              <a:gd name="adj1" fmla="val 16200000"/>
              <a:gd name="adj2" fmla="val 5866389"/>
            </a:avLst>
          </a:prstGeom>
          <a:ln>
            <a:solidFill>
              <a:srgbClr val="7B7C81">
                <a:alpha val="53000"/>
              </a:srgbClr>
            </a:solidFill>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1035" algn="l" defTabSz="914400" rtl="0" eaLnBrk="1" latinLnBrk="0" hangingPunct="1">
              <a:defRPr kern="1200">
                <a:solidFill>
                  <a:schemeClr val="tx1"/>
                </a:solidFill>
                <a:latin typeface="+mn-lt"/>
                <a:ea typeface="+mn-ea"/>
                <a:cs typeface="+mn-cs"/>
              </a:defRPr>
            </a:lvl8pPr>
            <a:lvl9pPr marL="3658235" algn="l" defTabSz="914400" rtl="0" eaLnBrk="1" latinLnBrk="0" hangingPunct="1">
              <a:defRPr kern="1200">
                <a:solidFill>
                  <a:schemeClr val="tx1"/>
                </a:solidFill>
                <a:latin typeface="+mn-lt"/>
                <a:ea typeface="+mn-ea"/>
                <a:cs typeface="+mn-cs"/>
              </a:defRPr>
            </a:lvl9pPr>
          </a:lstStyle>
          <a:p>
            <a:pPr algn="ctr">
              <a:defRPr/>
            </a:pPr>
            <a:endParaRPr lang="zh-CN" altLang="en-US" sz="760">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sp>
        <p:nvSpPr>
          <p:cNvPr id="3" name="圆角矩形 4">
            <a:extLst>
              <a:ext uri="{FF2B5EF4-FFF2-40B4-BE49-F238E27FC236}">
                <a16:creationId xmlns:a16="http://schemas.microsoft.com/office/drawing/2014/main" id="{C5A6F7BD-D5C3-F985-168D-C77FE253D1A1}"/>
              </a:ext>
            </a:extLst>
          </p:cNvPr>
          <p:cNvSpPr/>
          <p:nvPr/>
        </p:nvSpPr>
        <p:spPr>
          <a:xfrm>
            <a:off x="973258" y="2346689"/>
            <a:ext cx="4683075" cy="343911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1035" algn="l" defTabSz="914400" rtl="0" eaLnBrk="1" latinLnBrk="0" hangingPunct="1">
              <a:defRPr kern="1200">
                <a:solidFill>
                  <a:schemeClr val="lt1"/>
                </a:solidFill>
                <a:latin typeface="+mn-lt"/>
                <a:ea typeface="+mn-ea"/>
                <a:cs typeface="+mn-cs"/>
              </a:defRPr>
            </a:lvl8pPr>
            <a:lvl9pPr marL="3658235" algn="l" defTabSz="914400" rtl="0" eaLnBrk="1" latinLnBrk="0" hangingPunct="1">
              <a:defRPr kern="1200">
                <a:solidFill>
                  <a:schemeClr val="lt1"/>
                </a:solidFill>
                <a:latin typeface="+mn-lt"/>
                <a:ea typeface="+mn-ea"/>
                <a:cs typeface="+mn-cs"/>
              </a:defRPr>
            </a:lvl9pPr>
          </a:lstStyle>
          <a:p>
            <a:pPr algn="l" fontAlgn="base"/>
            <a:r>
              <a:rPr lang="en-US" altLang="zh-CN" sz="2000" strike="noStrike" noProof="1">
                <a:solidFill>
                  <a:schemeClr val="tx1"/>
                </a:solidFill>
              </a:rPr>
              <a:t>     </a:t>
            </a:r>
            <a:r>
              <a:rPr lang="en-US" altLang="zh-CN" sz="2000" strike="noStrike" noProof="1">
                <a:solidFill>
                  <a:schemeClr val="accent6"/>
                </a:solidFill>
              </a:rPr>
              <a:t> </a:t>
            </a:r>
            <a:r>
              <a:rPr lang="zh-CN" altLang="en-US" sz="2000" strike="noStrike" noProof="1">
                <a:solidFill>
                  <a:schemeClr val="accent6"/>
                </a:solidFill>
              </a:rPr>
              <a:t>本次任务来源于校企合作的幼儿园即将举办</a:t>
            </a:r>
            <a:r>
              <a:rPr lang="zh-CN" altLang="en-US" sz="2000" strike="noStrike" noProof="1">
                <a:solidFill>
                  <a:schemeClr val="accent6"/>
                </a:solidFill>
                <a:sym typeface="+mn-ea"/>
              </a:rPr>
              <a:t>“党的二十大，文艺汇演”的活动，</a:t>
            </a:r>
            <a:r>
              <a:rPr lang="zh-CN" altLang="en-US" sz="2000" strike="noStrike" noProof="1">
                <a:solidFill>
                  <a:schemeClr val="accent6"/>
                </a:solidFill>
              </a:rPr>
              <a:t>园长邀请我校幼儿教育专业学生给幼儿园大班的舞蹈节目创编舞蹈队形，根据此次真实任务背景确定了幼儿舞蹈《童心向党》舞蹈队形创编的主题。</a:t>
            </a:r>
          </a:p>
        </p:txBody>
      </p:sp>
      <p:pic>
        <p:nvPicPr>
          <p:cNvPr id="5" name="图片 4">
            <a:extLst>
              <a:ext uri="{FF2B5EF4-FFF2-40B4-BE49-F238E27FC236}">
                <a16:creationId xmlns:a16="http://schemas.microsoft.com/office/drawing/2014/main" id="{24C3BDEC-B502-32AA-CA64-AEB59C24CA06}"/>
              </a:ext>
            </a:extLst>
          </p:cNvPr>
          <p:cNvPicPr>
            <a:picLocks noChangeAspect="1"/>
          </p:cNvPicPr>
          <p:nvPr/>
        </p:nvPicPr>
        <p:blipFill>
          <a:blip r:embed="rId3"/>
          <a:stretch>
            <a:fillRect/>
          </a:stretch>
        </p:blipFill>
        <p:spPr>
          <a:xfrm>
            <a:off x="6174223" y="1909721"/>
            <a:ext cx="5413572" cy="4207858"/>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sp>
        <p:nvSpPr>
          <p:cNvPr id="5" name="圆角矩形 4">
            <a:extLst>
              <a:ext uri="{FF2B5EF4-FFF2-40B4-BE49-F238E27FC236}">
                <a16:creationId xmlns:a16="http://schemas.microsoft.com/office/drawing/2014/main" id="{878BDD0C-F4C7-D3B5-5B0B-E8A81A43C7CC}"/>
              </a:ext>
            </a:extLst>
          </p:cNvPr>
          <p:cNvSpPr/>
          <p:nvPr/>
        </p:nvSpPr>
        <p:spPr>
          <a:xfrm>
            <a:off x="950518" y="2929317"/>
            <a:ext cx="4827195" cy="27270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1035" algn="l" defTabSz="914400" rtl="0" eaLnBrk="1" latinLnBrk="0" hangingPunct="1">
              <a:defRPr kern="1200">
                <a:solidFill>
                  <a:schemeClr val="lt1"/>
                </a:solidFill>
                <a:latin typeface="+mn-lt"/>
                <a:ea typeface="+mn-ea"/>
                <a:cs typeface="+mn-cs"/>
              </a:defRPr>
            </a:lvl8pPr>
            <a:lvl9pPr marL="3658235" algn="l" defTabSz="914400" rtl="0" eaLnBrk="1" latinLnBrk="0" hangingPunct="1">
              <a:defRPr kern="1200">
                <a:solidFill>
                  <a:schemeClr val="lt1"/>
                </a:solidFill>
                <a:latin typeface="+mn-lt"/>
                <a:ea typeface="+mn-ea"/>
                <a:cs typeface="+mn-cs"/>
              </a:defRPr>
            </a:lvl9pPr>
          </a:lstStyle>
          <a:p>
            <a:pPr marL="342900" indent="-342900" fontAlgn="base">
              <a:buAutoNum type="arabicPeriod"/>
            </a:pPr>
            <a:r>
              <a:rPr lang="zh-CN" altLang="en-US" strike="noStrike" noProof="1">
                <a:solidFill>
                  <a:schemeClr val="tx1"/>
                </a:solidFill>
                <a:latin typeface="汉仪中简黑简" panose="00020600040101010101" charset="-122"/>
                <a:ea typeface="汉仪中简黑简" panose="00020600040101010101" charset="-122"/>
                <a:cs typeface="汉仪中简黑简" panose="00020600040101010101" charset="-122"/>
                <a:sym typeface="+mn-ea"/>
              </a:rPr>
              <a:t>复习上一次课所学幼儿舞蹈</a:t>
            </a:r>
            <a:r>
              <a:rPr lang="en-US" altLang="zh-CN" strike="noStrike" noProof="1">
                <a:solidFill>
                  <a:schemeClr val="tx1"/>
                </a:solidFill>
                <a:latin typeface="汉仪中简黑简" panose="00020600040101010101" charset="-122"/>
                <a:ea typeface="汉仪中简黑简" panose="00020600040101010101" charset="-122"/>
                <a:cs typeface="汉仪中简黑简" panose="00020600040101010101" charset="-122"/>
                <a:sym typeface="+mn-ea"/>
              </a:rPr>
              <a:t>《</a:t>
            </a:r>
            <a:r>
              <a:rPr lang="zh-CN" altLang="en-US" strike="noStrike" noProof="1">
                <a:solidFill>
                  <a:schemeClr val="tx1"/>
                </a:solidFill>
                <a:latin typeface="汉仪中简黑简" panose="00020600040101010101" charset="-122"/>
                <a:ea typeface="汉仪中简黑简" panose="00020600040101010101" charset="-122"/>
                <a:cs typeface="汉仪中简黑简" panose="00020600040101010101" charset="-122"/>
                <a:sym typeface="+mn-ea"/>
              </a:rPr>
              <a:t>童心向党</a:t>
            </a:r>
            <a:r>
              <a:rPr lang="en-US" altLang="zh-CN" strike="noStrike" noProof="1">
                <a:solidFill>
                  <a:schemeClr val="tx1"/>
                </a:solidFill>
                <a:latin typeface="汉仪中简黑简" panose="00020600040101010101" charset="-122"/>
                <a:ea typeface="汉仪中简黑简" panose="00020600040101010101" charset="-122"/>
                <a:cs typeface="汉仪中简黑简" panose="00020600040101010101" charset="-122"/>
                <a:sym typeface="+mn-ea"/>
              </a:rPr>
              <a:t>》</a:t>
            </a:r>
            <a:r>
              <a:rPr lang="zh-CN" altLang="en-US" strike="noStrike" noProof="1">
                <a:solidFill>
                  <a:schemeClr val="tx1"/>
                </a:solidFill>
                <a:latin typeface="汉仪中简黑简" panose="00020600040101010101" charset="-122"/>
                <a:ea typeface="汉仪中简黑简" panose="00020600040101010101" charset="-122"/>
                <a:cs typeface="汉仪中简黑简" panose="00020600040101010101" charset="-122"/>
                <a:sym typeface="+mn-ea"/>
              </a:rPr>
              <a:t>舞蹈基本动作。</a:t>
            </a:r>
            <a:endParaRPr lang="en-US" altLang="zh-CN" strike="noStrike" noProof="1">
              <a:solidFill>
                <a:schemeClr val="tx1"/>
              </a:solidFill>
              <a:latin typeface="汉仪中简黑简" panose="00020600040101010101" charset="-122"/>
              <a:ea typeface="汉仪中简黑简" panose="00020600040101010101" charset="-122"/>
              <a:cs typeface="汉仪中简黑简" panose="00020600040101010101" charset="-122"/>
              <a:sym typeface="+mn-ea"/>
            </a:endParaRPr>
          </a:p>
          <a:p>
            <a:pPr marL="342900" indent="-342900" fontAlgn="base">
              <a:buAutoNum type="arabicPeriod"/>
            </a:pPr>
            <a:r>
              <a:rPr lang="zh-CN" altLang="en-US" strike="noStrike" noProof="1">
                <a:solidFill>
                  <a:schemeClr val="tx1"/>
                </a:solidFill>
                <a:latin typeface="汉仪中简黑简" panose="00020600040101010101" charset="-122"/>
                <a:ea typeface="汉仪中简黑简" panose="00020600040101010101" charset="-122"/>
                <a:cs typeface="汉仪中简黑简" panose="00020600040101010101" charset="-122"/>
                <a:sym typeface="+mn-ea"/>
              </a:rPr>
              <a:t>反馈上次课课后拓任务企业幼儿园对同学们舞蹈视频的评价</a:t>
            </a:r>
            <a:r>
              <a:rPr lang="en-US" altLang="zh-CN" strike="noStrike" noProof="1">
                <a:solidFill>
                  <a:schemeClr val="tx1"/>
                </a:solidFill>
                <a:latin typeface="汉仪中简黑简" panose="00020600040101010101" charset="-122"/>
                <a:ea typeface="汉仪中简黑简" panose="00020600040101010101" charset="-122"/>
                <a:cs typeface="汉仪中简黑简" panose="00020600040101010101" charset="-122"/>
                <a:sym typeface="+mn-ea"/>
              </a:rPr>
              <a:t>。</a:t>
            </a:r>
          </a:p>
          <a:p>
            <a:pPr marL="342900" indent="-342900">
              <a:buAutoNum type="arabicPeriod"/>
            </a:pPr>
            <a:r>
              <a:rPr lang="zh-CN" altLang="en-US" dirty="0">
                <a:solidFill>
                  <a:schemeClr val="tx1"/>
                </a:solidFill>
                <a:ea typeface="汉仪中简黑简" panose="00020600040101010101" charset="-122"/>
              </a:rPr>
              <a:t>引出</a:t>
            </a:r>
            <a:r>
              <a:rPr lang="zh-CN" altLang="zh-CN" dirty="0">
                <a:solidFill>
                  <a:schemeClr val="tx1"/>
                </a:solidFill>
                <a:ea typeface="汉仪中简黑简" panose="00020600040101010101" charset="-122"/>
              </a:rPr>
              <a:t>“党的二大文艺汇演”幼儿舞蹈队形创编的真实工作任务</a:t>
            </a:r>
            <a:r>
              <a:rPr lang="zh-CN" altLang="en-US" dirty="0">
                <a:solidFill>
                  <a:schemeClr val="tx1"/>
                </a:solidFill>
                <a:ea typeface="汉仪中简黑简" panose="00020600040101010101" charset="-122"/>
              </a:rPr>
              <a:t>。</a:t>
            </a:r>
            <a:endParaRPr lang="en-US" altLang="zh-CN" noProof="1">
              <a:solidFill>
                <a:schemeClr val="tx1"/>
              </a:solidFill>
              <a:ea typeface="汉仪中简黑简" panose="00020600040101010101" charset="-122"/>
            </a:endParaRPr>
          </a:p>
          <a:p>
            <a:pPr indent="0" fontAlgn="base"/>
            <a:endParaRPr lang="zh-CN" altLang="en-US" strike="noStrike" noProof="1">
              <a:solidFill>
                <a:schemeClr val="tx1"/>
              </a:solidFill>
              <a:latin typeface="汉仪中简黑简" panose="00020600040101010101" charset="-122"/>
              <a:ea typeface="汉仪中简黑简" panose="00020600040101010101" charset="-122"/>
              <a:cs typeface="汉仪中简黑简" panose="00020600040101010101" charset="-122"/>
            </a:endParaRPr>
          </a:p>
        </p:txBody>
      </p:sp>
      <p:pic>
        <p:nvPicPr>
          <p:cNvPr id="2" name="Picture 11">
            <a:extLst>
              <a:ext uri="{FF2B5EF4-FFF2-40B4-BE49-F238E27FC236}">
                <a16:creationId xmlns:a16="http://schemas.microsoft.com/office/drawing/2014/main" id="{289F57B4-C26D-691D-0C21-ADBADB345D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436" y="3229992"/>
            <a:ext cx="2017713"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100" name="文本框 99"/>
          <p:cNvSpPr txBox="1"/>
          <p:nvPr/>
        </p:nvSpPr>
        <p:spPr>
          <a:xfrm>
            <a:off x="805180" y="1499235"/>
            <a:ext cx="9760585" cy="3422091"/>
          </a:xfrm>
          <a:prstGeom prst="rect">
            <a:avLst/>
          </a:prstGeom>
          <a:noFill/>
          <a:ln w="9525">
            <a:noFill/>
          </a:ln>
        </p:spPr>
        <p:txBody>
          <a:bodyPr wrap="square">
            <a:spAutoFit/>
          </a:bodyPr>
          <a:lstStyle/>
          <a:p>
            <a:pPr indent="0">
              <a:lnSpc>
                <a:spcPct val="150000"/>
              </a:lnSpc>
            </a:pPr>
            <a:r>
              <a:rPr lang="zh-CN" sz="3600" b="0" dirty="0">
                <a:ea typeface="宋体" charset="-122"/>
              </a:rPr>
              <a:t>教学过程：</a:t>
            </a:r>
          </a:p>
          <a:p>
            <a:pPr algn="just"/>
            <a:r>
              <a:rPr lang="zh-CN" sz="3600" b="0" dirty="0">
                <a:ea typeface="宋体" charset="-122"/>
              </a:rPr>
              <a:t>一、</a:t>
            </a:r>
            <a:r>
              <a:rPr lang="zh-CN" altLang="zh-CN" sz="3600" kern="100" dirty="0">
                <a:effectLst/>
                <a:latin typeface="Times New Roman" panose="02020603050405020304" pitchFamily="18" charset="0"/>
                <a:ea typeface="宋体" panose="02010600030101010101" pitchFamily="2" charset="-122"/>
              </a:rPr>
              <a:t>提问</a:t>
            </a:r>
            <a:r>
              <a:rPr lang="en-US" altLang="zh-CN" sz="3600" kern="100" dirty="0">
                <a:effectLst/>
                <a:latin typeface="Times New Roman" panose="02020603050405020304" pitchFamily="18" charset="0"/>
                <a:ea typeface="宋体" panose="02010600030101010101" pitchFamily="2" charset="-122"/>
              </a:rPr>
              <a:t>:</a:t>
            </a:r>
            <a:r>
              <a:rPr lang="zh-CN" altLang="en-US" sz="3600" kern="100" dirty="0">
                <a:effectLst/>
                <a:latin typeface="Times New Roman" panose="02020603050405020304" pitchFamily="18" charset="0"/>
                <a:ea typeface="宋体" panose="02010600030101010101" pitchFamily="2" charset="-122"/>
              </a:rPr>
              <a:t>大家知道</a:t>
            </a:r>
            <a:r>
              <a:rPr lang="zh-CN" altLang="zh-CN" sz="3600" kern="100" dirty="0">
                <a:effectLst/>
                <a:latin typeface="Times New Roman" panose="02020603050405020304" pitchFamily="18" charset="0"/>
                <a:ea typeface="宋体" panose="02010600030101010101" pitchFamily="2" charset="-122"/>
              </a:rPr>
              <a:t>有哪些常用</a:t>
            </a:r>
            <a:r>
              <a:rPr lang="zh-CN" altLang="en-US" sz="3600" kern="100" dirty="0">
                <a:effectLst/>
                <a:latin typeface="Times New Roman" panose="02020603050405020304" pitchFamily="18" charset="0"/>
                <a:ea typeface="宋体" panose="02010600030101010101" pitchFamily="2" charset="-122"/>
              </a:rPr>
              <a:t>的</a:t>
            </a:r>
            <a:r>
              <a:rPr lang="zh-CN" altLang="zh-CN" sz="3600" kern="100" dirty="0">
                <a:effectLst/>
                <a:latin typeface="Times New Roman" panose="02020603050405020304" pitchFamily="18" charset="0"/>
                <a:ea typeface="宋体" panose="02010600030101010101" pitchFamily="2" charset="-122"/>
              </a:rPr>
              <a:t>舞蹈队形</a:t>
            </a:r>
            <a:r>
              <a:rPr lang="zh-CN" altLang="en-US" sz="3600" kern="100" dirty="0">
                <a:effectLst/>
                <a:latin typeface="Times New Roman" panose="02020603050405020304" pitchFamily="18" charset="0"/>
                <a:ea typeface="宋体" panose="02010600030101010101" pitchFamily="2" charset="-122"/>
              </a:rPr>
              <a:t>吗</a:t>
            </a:r>
            <a:r>
              <a:rPr lang="zh-CN" altLang="zh-CN" sz="3600" kern="100" dirty="0">
                <a:effectLst/>
                <a:latin typeface="Times New Roman" panose="02020603050405020304" pitchFamily="18" charset="0"/>
                <a:ea typeface="宋体" panose="02010600030101010101" pitchFamily="2" charset="-122"/>
              </a:rPr>
              <a:t>？</a:t>
            </a:r>
          </a:p>
          <a:p>
            <a:endParaRPr lang="zh-CN" altLang="en-US" sz="2400" dirty="0"/>
          </a:p>
          <a:p>
            <a:pPr indent="0">
              <a:lnSpc>
                <a:spcPct val="150000"/>
              </a:lnSpc>
            </a:pPr>
            <a:endParaRPr lang="zh-CN" altLang="en-US" sz="2400" b="0" dirty="0">
              <a:latin typeface="宋体" charset="-122"/>
              <a:ea typeface="宋体" charset="-122"/>
              <a:cs typeface="宋体" charset="-122"/>
            </a:endParaRPr>
          </a:p>
          <a:p>
            <a:pPr indent="0">
              <a:lnSpc>
                <a:spcPct val="150000"/>
              </a:lnSpc>
            </a:pPr>
            <a:endParaRPr lang="zh-CN" altLang="en-US" sz="2400" b="0" dirty="0">
              <a:latin typeface="宋体" charset="-122"/>
              <a:ea typeface="宋体" charset="-122"/>
              <a:cs typeface="宋体" charset="-122"/>
            </a:endParaRPr>
          </a:p>
          <a:p>
            <a:pPr indent="0">
              <a:lnSpc>
                <a:spcPct val="150000"/>
              </a:lnSpc>
            </a:pPr>
            <a:r>
              <a:rPr lang="zh-CN" altLang="en-US" sz="2400" b="0" dirty="0">
                <a:latin typeface="宋体" charset="-122"/>
                <a:ea typeface="宋体" charset="-122"/>
                <a:cs typeface="宋体" charset="-122"/>
              </a:rPr>
              <a:t>  </a:t>
            </a:r>
          </a:p>
        </p:txBody>
      </p:sp>
      <p:pic>
        <p:nvPicPr>
          <p:cNvPr id="6" name="图片 5">
            <a:extLst>
              <a:ext uri="{FF2B5EF4-FFF2-40B4-BE49-F238E27FC236}">
                <a16:creationId xmlns:a16="http://schemas.microsoft.com/office/drawing/2014/main" id="{27371F99-EC00-FCAF-9367-5726FAF724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089"/>
          <a:stretch/>
        </p:blipFill>
        <p:spPr>
          <a:xfrm>
            <a:off x="2767477" y="3306177"/>
            <a:ext cx="6160736" cy="32302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100" name="文本框 99"/>
          <p:cNvSpPr txBox="1"/>
          <p:nvPr/>
        </p:nvSpPr>
        <p:spPr>
          <a:xfrm>
            <a:off x="818515" y="1788795"/>
            <a:ext cx="10330815" cy="460375"/>
          </a:xfrm>
          <a:prstGeom prst="rect">
            <a:avLst/>
          </a:prstGeom>
          <a:noFill/>
          <a:ln w="9525">
            <a:noFill/>
          </a:ln>
        </p:spPr>
        <p:txBody>
          <a:bodyPr wrap="square">
            <a:spAutoFit/>
          </a:bodyPr>
          <a:lstStyle/>
          <a:p>
            <a:pPr indent="0"/>
            <a:endParaRPr lang="zh-CN" altLang="en-US" sz="2400">
              <a:latin typeface="宋体" charset="-122"/>
              <a:ea typeface="宋体" charset="-122"/>
            </a:endParaRPr>
          </a:p>
        </p:txBody>
      </p:sp>
      <p:sp>
        <p:nvSpPr>
          <p:cNvPr id="2" name="文本框 1"/>
          <p:cNvSpPr txBox="1"/>
          <p:nvPr/>
        </p:nvSpPr>
        <p:spPr>
          <a:xfrm>
            <a:off x="1292629" y="2249169"/>
            <a:ext cx="3953343" cy="1815882"/>
          </a:xfrm>
          <a:prstGeom prst="rect">
            <a:avLst/>
          </a:prstGeom>
          <a:noFill/>
        </p:spPr>
        <p:txBody>
          <a:bodyPr wrap="square" rtlCol="0" anchor="t">
            <a:spAutoFit/>
          </a:bodyPr>
          <a:lstStyle/>
          <a:p>
            <a:pPr marL="0" indent="0">
              <a:buNone/>
            </a:pPr>
            <a:r>
              <a:rPr lang="zh-CN" altLang="en-US" sz="2400" dirty="0">
                <a:sym typeface="+mn-ea"/>
              </a:rPr>
              <a:t>二、常用舞蹈队形</a:t>
            </a:r>
          </a:p>
          <a:p>
            <a:pPr marL="0" indent="0">
              <a:buNone/>
            </a:pPr>
            <a:endParaRPr lang="zh-CN" altLang="en-US" sz="2400" dirty="0"/>
          </a:p>
          <a:p>
            <a:pPr marL="0" indent="0">
              <a:buNone/>
            </a:pPr>
            <a:r>
              <a:rPr lang="zh-CN" altLang="zh-CN" sz="2000" kern="100" spc="-15" dirty="0">
                <a:effectLst/>
                <a:latin typeface="Times New Roman" panose="02020603050405020304" pitchFamily="18" charset="0"/>
                <a:ea typeface="宋体" panose="02010600030101010101" pitchFamily="2" charset="-122"/>
                <a:cs typeface="Times New Roman" panose="02020603050405020304" pitchFamily="18" charset="0"/>
              </a:rPr>
              <a:t>三角形、圆形、正方形、十字形、丁字形、风筝形、横线、斜线、弧形、梯形、扩散等</a:t>
            </a:r>
            <a:r>
              <a:rPr lang="zh-CN" altLang="en-US" sz="2000" dirty="0">
                <a:sym typeface="+mn-ea"/>
              </a:rPr>
              <a:t>。</a:t>
            </a:r>
            <a:endParaRPr lang="zh-CN" altLang="en-US" sz="2000" dirty="0"/>
          </a:p>
        </p:txBody>
      </p:sp>
      <p:pic>
        <p:nvPicPr>
          <p:cNvPr id="5" name="图片 4" descr="s2">
            <a:extLst>
              <a:ext uri="{FF2B5EF4-FFF2-40B4-BE49-F238E27FC236}">
                <a16:creationId xmlns:a16="http://schemas.microsoft.com/office/drawing/2014/main" id="{CB77BCF8-73E8-2A25-0DD5-63A315DC62E5}"/>
              </a:ext>
            </a:extLst>
          </p:cNvPr>
          <p:cNvPicPr>
            <a:picLocks noChangeAspect="1"/>
          </p:cNvPicPr>
          <p:nvPr/>
        </p:nvPicPr>
        <p:blipFill>
          <a:blip r:embed="rId4"/>
          <a:stretch>
            <a:fillRect/>
          </a:stretch>
        </p:blipFill>
        <p:spPr>
          <a:xfrm>
            <a:off x="6250226" y="2440940"/>
            <a:ext cx="4712549" cy="3579534"/>
          </a:xfrm>
          <a:prstGeom prst="rect">
            <a:avLst/>
          </a:prstGeom>
          <a:ln>
            <a:solidFill>
              <a:schemeClr val="accent4">
                <a:lumMod val="20000"/>
                <a:lumOff val="80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7" name="文本框 6"/>
          <p:cNvSpPr txBox="1"/>
          <p:nvPr/>
        </p:nvSpPr>
        <p:spPr>
          <a:xfrm>
            <a:off x="6275010" y="3769815"/>
            <a:ext cx="4115374" cy="984885"/>
          </a:xfrm>
          <a:prstGeom prst="rect">
            <a:avLst/>
          </a:prstGeom>
          <a:noFill/>
          <a:ln w="9525">
            <a:noFill/>
          </a:ln>
        </p:spPr>
        <p:txBody>
          <a:bodyPr wrap="square">
            <a:spAutoFit/>
          </a:bodyPr>
          <a:lstStyle/>
          <a:p>
            <a:pPr indent="4445"/>
            <a:r>
              <a:rPr lang="zh-CN" altLang="en-US" sz="2000" b="0" dirty="0">
                <a:solidFill>
                  <a:srgbClr val="000000"/>
                </a:solidFill>
                <a:ea typeface="宋体" charset="-122"/>
              </a:rPr>
              <a:t>三、创编基本原则：</a:t>
            </a:r>
            <a:r>
              <a:rPr lang="zh-CN" altLang="zh-CN" b="1" dirty="0"/>
              <a:t> </a:t>
            </a:r>
            <a:r>
              <a:rPr lang="zh-CN" altLang="zh-CN" dirty="0"/>
              <a:t>创编时需要根据音乐的特点，小组人数、队形变化的合理性、可行性来进行创编</a:t>
            </a:r>
            <a:r>
              <a:rPr lang="zh-CN" sz="2000" b="0" dirty="0">
                <a:solidFill>
                  <a:srgbClr val="000000"/>
                </a:solidFill>
                <a:ea typeface="宋体" charset="-122"/>
              </a:rPr>
              <a:t>。</a:t>
            </a:r>
            <a:endParaRPr lang="zh-CN" altLang="en-US" sz="2000" dirty="0"/>
          </a:p>
        </p:txBody>
      </p:sp>
      <p:pic>
        <p:nvPicPr>
          <p:cNvPr id="2" name="图片 1" descr="s4">
            <a:extLst>
              <a:ext uri="{FF2B5EF4-FFF2-40B4-BE49-F238E27FC236}">
                <a16:creationId xmlns:a16="http://schemas.microsoft.com/office/drawing/2014/main" id="{B5B54CC3-BF0A-F078-E336-173DB406ABA7}"/>
              </a:ext>
            </a:extLst>
          </p:cNvPr>
          <p:cNvPicPr>
            <a:picLocks noChangeAspect="1"/>
          </p:cNvPicPr>
          <p:nvPr/>
        </p:nvPicPr>
        <p:blipFill>
          <a:blip r:embed="rId4"/>
          <a:stretch>
            <a:fillRect/>
          </a:stretch>
        </p:blipFill>
        <p:spPr>
          <a:xfrm>
            <a:off x="1041944" y="2605384"/>
            <a:ext cx="4470447" cy="37954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2" name="文本框 1"/>
          <p:cNvSpPr txBox="1"/>
          <p:nvPr/>
        </p:nvSpPr>
        <p:spPr>
          <a:xfrm>
            <a:off x="1233934" y="1756292"/>
            <a:ext cx="6214110" cy="822960"/>
          </a:xfrm>
          <a:prstGeom prst="rect">
            <a:avLst/>
          </a:prstGeom>
          <a:noFill/>
          <a:ln w="9525">
            <a:noFill/>
          </a:ln>
        </p:spPr>
        <p:txBody>
          <a:bodyPr wrap="square">
            <a:spAutoFit/>
          </a:bodyPr>
          <a:lstStyle/>
          <a:p>
            <a:pPr indent="0"/>
            <a:r>
              <a:rPr lang="zh-CN" altLang="en-US" sz="2400" dirty="0"/>
              <a:t>四、学生分小组讨论创编方案</a:t>
            </a:r>
          </a:p>
          <a:p>
            <a:pPr indent="0"/>
            <a:endParaRPr lang="zh-CN" altLang="en-US" sz="2400" dirty="0"/>
          </a:p>
        </p:txBody>
      </p:sp>
      <p:pic>
        <p:nvPicPr>
          <p:cNvPr id="5" name="333">
            <a:hlinkClick r:id="" action="ppaction://media"/>
            <a:extLst>
              <a:ext uri="{FF2B5EF4-FFF2-40B4-BE49-F238E27FC236}">
                <a16:creationId xmlns:a16="http://schemas.microsoft.com/office/drawing/2014/main" id="{5CFDBA81-CD92-B688-8688-28B52EAE40B4}"/>
              </a:ext>
            </a:extLst>
          </p:cNvPr>
          <p:cNvPicPr/>
          <p:nvPr/>
        </p:nvPicPr>
        <p:blipFill>
          <a:blip r:embed="rId4"/>
          <a:stretch>
            <a:fillRect/>
          </a:stretch>
        </p:blipFill>
        <p:spPr>
          <a:xfrm>
            <a:off x="6729127" y="2661352"/>
            <a:ext cx="3928083" cy="3302477"/>
          </a:xfrm>
          <a:prstGeom prst="rect">
            <a:avLst/>
          </a:prstGeom>
        </p:spPr>
      </p:pic>
      <p:pic>
        <p:nvPicPr>
          <p:cNvPr id="7" name="777">
            <a:hlinkClick r:id="" action="ppaction://media"/>
            <a:extLst>
              <a:ext uri="{FF2B5EF4-FFF2-40B4-BE49-F238E27FC236}">
                <a16:creationId xmlns:a16="http://schemas.microsoft.com/office/drawing/2014/main" id="{D70860A5-15A3-35D7-ACD0-A06E2CE88D22}"/>
              </a:ext>
            </a:extLst>
          </p:cNvPr>
          <p:cNvPicPr/>
          <p:nvPr/>
        </p:nvPicPr>
        <p:blipFill>
          <a:blip r:embed="rId5"/>
          <a:stretch>
            <a:fillRect/>
          </a:stretch>
        </p:blipFill>
        <p:spPr>
          <a:xfrm>
            <a:off x="1701927" y="2661352"/>
            <a:ext cx="4245719" cy="34310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pic>
        <p:nvPicPr>
          <p:cNvPr id="5" name="777">
            <a:hlinkClick r:id="" action="ppaction://media"/>
            <a:extLst>
              <a:ext uri="{FF2B5EF4-FFF2-40B4-BE49-F238E27FC236}">
                <a16:creationId xmlns:a16="http://schemas.microsoft.com/office/drawing/2014/main" id="{3D55854B-8E3F-CC19-BFBA-0034E2512712}"/>
              </a:ext>
            </a:extLst>
          </p:cNvPr>
          <p:cNvPicPr/>
          <p:nvPr/>
        </p:nvPicPr>
        <p:blipFill>
          <a:blip r:embed="rId4"/>
          <a:stretch>
            <a:fillRect/>
          </a:stretch>
        </p:blipFill>
        <p:spPr>
          <a:xfrm>
            <a:off x="1373428" y="2606536"/>
            <a:ext cx="4250055" cy="3392805"/>
          </a:xfrm>
          <a:prstGeom prst="rect">
            <a:avLst/>
          </a:prstGeom>
        </p:spPr>
      </p:pic>
      <p:pic>
        <p:nvPicPr>
          <p:cNvPr id="6" name="555">
            <a:hlinkClick r:id="" action="ppaction://media"/>
            <a:extLst>
              <a:ext uri="{FF2B5EF4-FFF2-40B4-BE49-F238E27FC236}">
                <a16:creationId xmlns:a16="http://schemas.microsoft.com/office/drawing/2014/main" id="{CD1C6652-C0DE-35E1-321C-7843EEDCD9B2}"/>
              </a:ext>
            </a:extLst>
          </p:cNvPr>
          <p:cNvPicPr/>
          <p:nvPr/>
        </p:nvPicPr>
        <p:blipFill>
          <a:blip r:embed="rId5"/>
          <a:stretch>
            <a:fillRect/>
          </a:stretch>
        </p:blipFill>
        <p:spPr>
          <a:xfrm>
            <a:off x="6957137" y="2605901"/>
            <a:ext cx="3861435" cy="3393440"/>
          </a:xfrm>
          <a:prstGeom prst="rect">
            <a:avLst/>
          </a:prstGeom>
        </p:spPr>
      </p:pic>
      <p:sp>
        <p:nvSpPr>
          <p:cNvPr id="8" name="文本框 7">
            <a:extLst>
              <a:ext uri="{FF2B5EF4-FFF2-40B4-BE49-F238E27FC236}">
                <a16:creationId xmlns:a16="http://schemas.microsoft.com/office/drawing/2014/main" id="{0E6944F0-3811-8573-87C0-49665F05C92F}"/>
              </a:ext>
            </a:extLst>
          </p:cNvPr>
          <p:cNvSpPr txBox="1"/>
          <p:nvPr/>
        </p:nvSpPr>
        <p:spPr>
          <a:xfrm>
            <a:off x="859789" y="1906915"/>
            <a:ext cx="6097348" cy="369332"/>
          </a:xfrm>
          <a:prstGeom prst="rect">
            <a:avLst/>
          </a:prstGeom>
          <a:noFill/>
        </p:spPr>
        <p:txBody>
          <a:bodyPr wrap="square">
            <a:spAutoFit/>
          </a:bodyPr>
          <a:lstStyle/>
          <a:p>
            <a:r>
              <a:rPr lang="zh-CN" altLang="en-US" sz="1800" kern="100" dirty="0">
                <a:effectLst/>
                <a:ea typeface="宋体" panose="02010600030101010101" pitchFamily="2" charset="-122"/>
                <a:cs typeface="宋体" panose="02010600030101010101" pitchFamily="2" charset="-122"/>
              </a:rPr>
              <a:t>五、决策创编方案</a:t>
            </a:r>
            <a:r>
              <a:rPr lang="zh-CN" altLang="en-US" kern="100" dirty="0">
                <a:ea typeface="宋体" panose="02010600030101010101" pitchFamily="2" charset="-122"/>
                <a:cs typeface="宋体" panose="02010600030101010101" pitchFamily="2" charset="-122"/>
              </a:rPr>
              <a:t>、小组上台展示创编思路</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pic>
        <p:nvPicPr>
          <p:cNvPr id="2" name="图片 1" descr="mmexport1624419620438">
            <a:extLst>
              <a:ext uri="{FF2B5EF4-FFF2-40B4-BE49-F238E27FC236}">
                <a16:creationId xmlns:a16="http://schemas.microsoft.com/office/drawing/2014/main" id="{FB8D168E-995D-B878-0072-6D7F66E86AA2}"/>
              </a:ext>
            </a:extLst>
          </p:cNvPr>
          <p:cNvPicPr>
            <a:picLocks noChangeAspect="1"/>
          </p:cNvPicPr>
          <p:nvPr/>
        </p:nvPicPr>
        <p:blipFill>
          <a:blip r:embed="rId4"/>
          <a:stretch>
            <a:fillRect/>
          </a:stretch>
        </p:blipFill>
        <p:spPr>
          <a:xfrm>
            <a:off x="6371344" y="2775569"/>
            <a:ext cx="3873172" cy="3293458"/>
          </a:xfrm>
          <a:prstGeom prst="rect">
            <a:avLst/>
          </a:prstGeom>
        </p:spPr>
      </p:pic>
      <p:sp>
        <p:nvSpPr>
          <p:cNvPr id="10" name="文本框 9">
            <a:extLst>
              <a:ext uri="{FF2B5EF4-FFF2-40B4-BE49-F238E27FC236}">
                <a16:creationId xmlns:a16="http://schemas.microsoft.com/office/drawing/2014/main" id="{42FE4840-841E-7D33-A1F2-0C13BBEC3684}"/>
              </a:ext>
            </a:extLst>
          </p:cNvPr>
          <p:cNvSpPr txBox="1"/>
          <p:nvPr/>
        </p:nvSpPr>
        <p:spPr>
          <a:xfrm>
            <a:off x="1061669" y="2210438"/>
            <a:ext cx="5379591" cy="707886"/>
          </a:xfrm>
          <a:prstGeom prst="rect">
            <a:avLst/>
          </a:prstGeom>
          <a:noFill/>
        </p:spPr>
        <p:txBody>
          <a:bodyPr wrap="square">
            <a:spAutoFit/>
          </a:bodyPr>
          <a:lstStyle/>
          <a:p>
            <a:r>
              <a:rPr lang="zh-CN" altLang="en-US" sz="2000" dirty="0">
                <a:solidFill>
                  <a:srgbClr val="000000"/>
                </a:solidFill>
                <a:ea typeface="宋体" charset="-122"/>
              </a:rPr>
              <a:t>六</a:t>
            </a:r>
            <a:r>
              <a:rPr lang="zh-CN" altLang="en-US" sz="2000" b="0" dirty="0">
                <a:solidFill>
                  <a:srgbClr val="000000"/>
                </a:solidFill>
                <a:ea typeface="宋体" charset="-122"/>
              </a:rPr>
              <a:t>、练技能。</a:t>
            </a:r>
            <a:endParaRPr lang="en-US" altLang="zh-CN" sz="2000" b="0" dirty="0">
              <a:solidFill>
                <a:srgbClr val="000000"/>
              </a:solidFill>
              <a:ea typeface="宋体" charset="-122"/>
            </a:endParaRPr>
          </a:p>
          <a:p>
            <a:r>
              <a:rPr lang="en-US" altLang="zh-CN" sz="2000" dirty="0">
                <a:solidFill>
                  <a:srgbClr val="000000"/>
                </a:solidFill>
                <a:ea typeface="宋体" charset="-122"/>
              </a:rPr>
              <a:t>       </a:t>
            </a:r>
            <a:r>
              <a:rPr lang="zh-CN" altLang="en-US" sz="2000" b="0" dirty="0">
                <a:solidFill>
                  <a:srgbClr val="000000"/>
                </a:solidFill>
                <a:ea typeface="宋体" charset="-122"/>
              </a:rPr>
              <a:t>分小组进行每小组创编舞蹈队形的演练。</a:t>
            </a:r>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最新的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最新的模板</Template>
  <TotalTime>76</TotalTime>
  <Words>293</Words>
  <Application>Microsoft Office PowerPoint</Application>
  <PresentationFormat>宽屏</PresentationFormat>
  <Paragraphs>25</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vt:i4>
      </vt:variant>
    </vt:vector>
  </HeadingPairs>
  <TitlesOfParts>
    <vt:vector size="27" baseType="lpstr">
      <vt:lpstr>等线</vt:lpstr>
      <vt:lpstr>等线 Light</vt:lpstr>
      <vt:lpstr>汉仪中简黑简</vt:lpstr>
      <vt:lpstr>华文行楷</vt:lpstr>
      <vt:lpstr>思源黑体 Normal</vt:lpstr>
      <vt:lpstr>宋体</vt:lpstr>
      <vt:lpstr>微软雅黑</vt:lpstr>
      <vt:lpstr>幼圆</vt:lpstr>
      <vt:lpstr>Arial</vt:lpstr>
      <vt:lpstr>Calibri</vt:lpstr>
      <vt:lpstr>Helvetica</vt:lpstr>
      <vt:lpstr>Times New Roman</vt:lpstr>
      <vt:lpstr>Wingdings</vt:lpstr>
      <vt:lpstr>最新的模板</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黄 敏</cp:lastModifiedBy>
  <cp:revision>277</cp:revision>
  <dcterms:created xsi:type="dcterms:W3CDTF">1900-01-01T00:00:00Z</dcterms:created>
  <dcterms:modified xsi:type="dcterms:W3CDTF">2022-11-24T09:38:10Z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C83A935118A24D53BADF7F36E0451813</vt:lpwstr>
  </property>
  <property fmtid="{D5CDD505-2E9C-101B-9397-08002B2CF9AE}" pid="3" name="KSOProductBuildVer">
    <vt:lpwstr>2052-11.31.0</vt:lpwstr>
  </property>
</Properties>
</file>