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7"/>
  </p:notesMasterIdLst>
  <p:sldIdLst>
    <p:sldId id="289" r:id="rId4"/>
    <p:sldId id="424" r:id="rId5"/>
    <p:sldId id="512" r:id="rId6"/>
    <p:sldId id="355" r:id="rId7"/>
    <p:sldId id="399" r:id="rId8"/>
    <p:sldId id="504" r:id="rId9"/>
    <p:sldId id="505" r:id="rId10"/>
    <p:sldId id="426" r:id="rId11"/>
    <p:sldId id="506" r:id="rId12"/>
    <p:sldId id="460" r:id="rId13"/>
    <p:sldId id="463" r:id="rId14"/>
    <p:sldId id="261" r:id="rId15"/>
    <p:sldId id="513" r:id="rId16"/>
  </p:sldIdLst>
  <p:sldSz cx="12192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C72"/>
    <a:srgbClr val="F7FC7E"/>
    <a:srgbClr val="FDE11C"/>
    <a:srgbClr val="D1C72D"/>
    <a:srgbClr val="FF8F8F"/>
    <a:srgbClr val="434F5A"/>
    <a:srgbClr val="4BA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guide orient="horz" pos="2115"/>
        <p:guide pos="37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notesMaster" Target="notesMasters/notesMaster1.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p:nvPr>
            <p:ph type="dt" sz="half" idx="10"/>
          </p:nvPr>
        </p:nvSpPr>
        <p:spPr/>
        <p:txBody>
          <a:bodyPr/>
          <a:lstStyle/>
          <a:p>
            <a:fld id="{E2C92CE3-58D4-4EAA-90BC-E2DDBC639023}"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FCA74DC2-CE76-4E0C-A9B5-30CA9AA1E4F5}"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p:nvPr>
            <p:ph type="dt" sz="half" idx="10"/>
          </p:nvPr>
        </p:nvSpPr>
        <p:spPr/>
        <p:txBody>
          <a:bodyPr/>
          <a:lstStyle/>
          <a:p>
            <a:fld id="{E2C92CE3-58D4-4EAA-90BC-E2DDBC639023}"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FCA74DC2-CE76-4E0C-A9B5-30CA9AA1E4F5}"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课程回顾">
    <p:bg>
      <p:bgPr>
        <a:solidFill>
          <a:schemeClr val="bg1"/>
        </a:solidFill>
        <a:effectLst/>
      </p:bgPr>
    </p:bg>
    <p:spTree>
      <p:nvGrpSpPr>
        <p:cNvPr id="1" name=""/>
        <p:cNvGrpSpPr/>
        <p:nvPr/>
      </p:nvGrpSpPr>
      <p:grpSpPr>
        <a:xfrm>
          <a:off x="0" y="0"/>
          <a:ext cx="0" cy="0"/>
          <a:chOff x="0" y="0"/>
          <a:chExt cx="0" cy="0"/>
        </a:xfrm>
      </p:grpSpPr>
      <p:sp>
        <p:nvSpPr>
          <p:cNvPr id="9" name="Line 3"/>
          <p:cNvSpPr/>
          <p:nvPr/>
        </p:nvSpPr>
        <p:spPr bwMode="auto">
          <a:xfrm>
            <a:off x="1272117" y="1557867"/>
            <a:ext cx="9791700" cy="0"/>
          </a:xfrm>
          <a:prstGeom prst="line">
            <a:avLst/>
          </a:prstGeom>
          <a:noFill/>
          <a:ln w="28575" cap="flat" cmpd="sng">
            <a:solidFill>
              <a:schemeClr val="bg1">
                <a:lumMod val="50000"/>
              </a:schemeClr>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0" marR="0" lvl="0" indent="0" algn="l" defTabSz="12827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s-ES" sz="2400" b="1" i="0" u="none" strike="noStrike" kern="1200" cap="none" spc="0" normalizeH="0" baseline="0" noProof="0" dirty="0">
              <a:ln>
                <a:noFill/>
              </a:ln>
              <a:solidFill>
                <a:srgbClr val="000000"/>
              </a:solidFill>
              <a:effectLst/>
              <a:uLnTx/>
              <a:uFillTx/>
              <a:latin typeface="Helvetica" charset="0"/>
              <a:ea typeface="MS PGothic" panose="020B0600070205080204" charset="-128"/>
              <a:cs typeface="+mn-cs"/>
              <a:sym typeface="Helvetica" charset="0"/>
            </a:endParaRPr>
          </a:p>
        </p:txBody>
      </p:sp>
      <p:sp>
        <p:nvSpPr>
          <p:cNvPr id="10" name="流程图: 终止 9"/>
          <p:cNvSpPr/>
          <p:nvPr/>
        </p:nvSpPr>
        <p:spPr>
          <a:xfrm>
            <a:off x="3200400" y="1356784"/>
            <a:ext cx="1331384" cy="378884"/>
          </a:xfrm>
          <a:prstGeom prst="flowChartTerminator">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1865" b="1" i="0" u="none" strike="noStrike" kern="1200" cap="none" spc="0" normalizeH="0" baseline="0" noProof="0" dirty="0">
                <a:ln>
                  <a:noFill/>
                </a:ln>
                <a:solidFill>
                  <a:schemeClr val="bg1">
                    <a:lumMod val="85000"/>
                  </a:schemeClr>
                </a:solidFill>
                <a:effectLst/>
                <a:uLnTx/>
                <a:uFillTx/>
                <a:latin typeface="微软雅黑" panose="020B0503020204020204" charset="-122"/>
                <a:ea typeface="微软雅黑" panose="020B0503020204020204" charset="-122"/>
                <a:cs typeface="+mn-cs"/>
                <a:sym typeface="+mn-ea"/>
              </a:rPr>
              <a:t>导</a:t>
            </a:r>
            <a:r>
              <a:rPr kumimoji="0" lang="zh-CN" altLang="en-US" sz="1865" b="1" i="0" u="none" strike="noStrike" kern="1200" cap="none" spc="0" normalizeH="0" baseline="0" noProof="0" dirty="0">
                <a:ln>
                  <a:noFill/>
                </a:ln>
                <a:solidFill>
                  <a:schemeClr val="bg1">
                    <a:lumMod val="85000"/>
                  </a:schemeClr>
                </a:solidFill>
                <a:effectLst/>
                <a:uLnTx/>
                <a:uFillTx/>
                <a:latin typeface="微软雅黑" panose="020B0503020204020204" charset="-122"/>
                <a:ea typeface="微软雅黑" panose="020B0503020204020204" charset="-122"/>
                <a:cs typeface="+mn-cs"/>
                <a:sym typeface="+mn-ea"/>
              </a:rPr>
              <a:t>新</a:t>
            </a:r>
            <a:r>
              <a:rPr kumimoji="0" lang="zh-CN" altLang="zh-CN" sz="1865" b="1" i="0" u="none" strike="noStrike" kern="1200" cap="none" spc="0" normalizeH="0" baseline="0" noProof="0" dirty="0">
                <a:ln>
                  <a:noFill/>
                </a:ln>
                <a:solidFill>
                  <a:schemeClr val="bg1">
                    <a:lumMod val="85000"/>
                  </a:schemeClr>
                </a:solidFill>
                <a:effectLst/>
                <a:uLnTx/>
                <a:uFillTx/>
                <a:latin typeface="微软雅黑" panose="020B0503020204020204" charset="-122"/>
                <a:ea typeface="微软雅黑" panose="020B0503020204020204" charset="-122"/>
                <a:cs typeface="+mn-cs"/>
                <a:sym typeface="+mn-ea"/>
              </a:rPr>
              <a:t>课</a:t>
            </a:r>
            <a:endParaRPr kumimoji="0" lang="zh-CN" altLang="zh-CN" sz="1865" b="1" i="0" u="none" strike="noStrike" kern="1200" cap="none" spc="0" normalizeH="0" baseline="0" noProof="0" dirty="0">
              <a:ln>
                <a:noFill/>
              </a:ln>
              <a:solidFill>
                <a:schemeClr val="bg1">
                  <a:lumMod val="85000"/>
                </a:schemeClr>
              </a:solidFill>
              <a:effectLst/>
              <a:uLnTx/>
              <a:uFillTx/>
              <a:latin typeface="微软雅黑" panose="020B0503020204020204" charset="-122"/>
              <a:ea typeface="微软雅黑" panose="020B0503020204020204" charset="-122"/>
              <a:cs typeface="+mn-cs"/>
              <a:sym typeface="+mn-ea"/>
            </a:endParaRPr>
          </a:p>
        </p:txBody>
      </p:sp>
      <p:sp>
        <p:nvSpPr>
          <p:cNvPr id="11" name="流程图: 终止 10"/>
          <p:cNvSpPr/>
          <p:nvPr/>
        </p:nvSpPr>
        <p:spPr>
          <a:xfrm>
            <a:off x="4690533" y="1356784"/>
            <a:ext cx="1331384" cy="378884"/>
          </a:xfrm>
          <a:prstGeom prst="flowChartTerminator">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65" b="1" i="0" u="none" strike="noStrike" kern="1200" cap="none" spc="0" normalizeH="0" baseline="0" noProof="0" dirty="0">
                <a:ln>
                  <a:noFill/>
                </a:ln>
                <a:solidFill>
                  <a:schemeClr val="bg1">
                    <a:lumMod val="85000"/>
                  </a:schemeClr>
                </a:solidFill>
                <a:effectLst/>
                <a:uLnTx/>
                <a:uFillTx/>
                <a:latin typeface="微软雅黑" panose="020B0503020204020204" charset="-122"/>
                <a:ea typeface="微软雅黑" panose="020B0503020204020204" charset="-122"/>
                <a:cs typeface="+mn-cs"/>
                <a:sym typeface="+mn-ea"/>
              </a:rPr>
              <a:t>获新知</a:t>
            </a:r>
            <a:endParaRPr kumimoji="0" lang="zh-CN" altLang="zh-CN" sz="1865" b="1" i="0" u="none" strike="noStrike" kern="1200" cap="none" spc="0" normalizeH="0" baseline="0" noProof="0" dirty="0">
              <a:ln>
                <a:noFill/>
              </a:ln>
              <a:solidFill>
                <a:schemeClr val="bg1">
                  <a:lumMod val="85000"/>
                </a:schemeClr>
              </a:solidFill>
              <a:effectLst/>
              <a:uLnTx/>
              <a:uFillTx/>
              <a:latin typeface="微软雅黑" panose="020B0503020204020204" charset="-122"/>
              <a:ea typeface="微软雅黑" panose="020B0503020204020204" charset="-122"/>
              <a:cs typeface="+mn-cs"/>
            </a:endParaRPr>
          </a:p>
        </p:txBody>
      </p:sp>
      <p:sp>
        <p:nvSpPr>
          <p:cNvPr id="12" name="流程图: 终止 11"/>
          <p:cNvSpPr/>
          <p:nvPr/>
        </p:nvSpPr>
        <p:spPr>
          <a:xfrm>
            <a:off x="6239933" y="1344084"/>
            <a:ext cx="1329267" cy="378884"/>
          </a:xfrm>
          <a:prstGeom prst="flowChartTerminator">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65" b="1" i="0" u="none" strike="noStrike" kern="1200" cap="none" spc="0" normalizeH="0" baseline="0" noProof="0" dirty="0">
                <a:ln>
                  <a:noFill/>
                </a:ln>
                <a:solidFill>
                  <a:schemeClr val="bg1">
                    <a:lumMod val="85000"/>
                  </a:schemeClr>
                </a:solidFill>
                <a:effectLst/>
                <a:uLnTx/>
                <a:uFillTx/>
                <a:latin typeface="微软雅黑" panose="020B0503020204020204" charset="-122"/>
                <a:ea typeface="微软雅黑" panose="020B0503020204020204" charset="-122"/>
                <a:cs typeface="+mn-cs"/>
              </a:rPr>
              <a:t>达标测</a:t>
            </a:r>
            <a:endParaRPr kumimoji="0" lang="zh-CN" altLang="zh-CN" sz="1865" b="1" i="0" u="none" strike="noStrike" kern="1200" cap="none" spc="0" normalizeH="0" baseline="0" noProof="0" dirty="0">
              <a:ln>
                <a:noFill/>
              </a:ln>
              <a:solidFill>
                <a:schemeClr val="bg1">
                  <a:lumMod val="85000"/>
                </a:schemeClr>
              </a:solidFill>
              <a:effectLst/>
              <a:uLnTx/>
              <a:uFillTx/>
              <a:latin typeface="微软雅黑" panose="020B0503020204020204" charset="-122"/>
              <a:ea typeface="微软雅黑" panose="020B0503020204020204" charset="-122"/>
              <a:cs typeface="+mn-cs"/>
            </a:endParaRPr>
          </a:p>
        </p:txBody>
      </p:sp>
      <p:sp>
        <p:nvSpPr>
          <p:cNvPr id="13" name="流程图: 终止 12"/>
          <p:cNvSpPr/>
          <p:nvPr/>
        </p:nvSpPr>
        <p:spPr>
          <a:xfrm>
            <a:off x="7791451" y="1350433"/>
            <a:ext cx="1329267" cy="376767"/>
          </a:xfrm>
          <a:prstGeom prst="flowChartTerminator">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1865" b="1" i="0" u="none" strike="noStrike" kern="1200" cap="none" spc="0" normalizeH="0" baseline="0" noProof="0" dirty="0">
                <a:ln>
                  <a:noFill/>
                </a:ln>
                <a:solidFill>
                  <a:schemeClr val="bg1">
                    <a:lumMod val="85000"/>
                  </a:schemeClr>
                </a:solidFill>
                <a:effectLst/>
                <a:uLnTx/>
                <a:uFillTx/>
                <a:latin typeface="微软雅黑" panose="020B0503020204020204" charset="-122"/>
                <a:ea typeface="微软雅黑" panose="020B0503020204020204" charset="-122"/>
                <a:cs typeface="+mn-cs"/>
              </a:rPr>
              <a:t>课</a:t>
            </a:r>
            <a:r>
              <a:rPr kumimoji="0" lang="zh-CN" altLang="en-US" sz="1865" b="1" i="0" u="none" strike="noStrike" kern="1200" cap="none" spc="0" normalizeH="0" baseline="0" noProof="0" dirty="0">
                <a:ln>
                  <a:noFill/>
                </a:ln>
                <a:solidFill>
                  <a:schemeClr val="bg1">
                    <a:lumMod val="85000"/>
                  </a:schemeClr>
                </a:solidFill>
                <a:effectLst/>
                <a:uLnTx/>
                <a:uFillTx/>
                <a:latin typeface="微软雅黑" panose="020B0503020204020204" charset="-122"/>
                <a:ea typeface="微软雅黑" panose="020B0503020204020204" charset="-122"/>
                <a:cs typeface="+mn-cs"/>
              </a:rPr>
              <a:t>小</a:t>
            </a:r>
            <a:r>
              <a:rPr kumimoji="0" lang="zh-CN" altLang="zh-CN" sz="1865" b="1" i="0" u="none" strike="noStrike" kern="1200" cap="none" spc="0" normalizeH="0" baseline="0" noProof="0" dirty="0">
                <a:ln>
                  <a:noFill/>
                </a:ln>
                <a:solidFill>
                  <a:schemeClr val="bg1">
                    <a:lumMod val="85000"/>
                  </a:schemeClr>
                </a:solidFill>
                <a:effectLst/>
                <a:uLnTx/>
                <a:uFillTx/>
                <a:latin typeface="微软雅黑" panose="020B0503020204020204" charset="-122"/>
                <a:ea typeface="微软雅黑" panose="020B0503020204020204" charset="-122"/>
                <a:cs typeface="+mn-cs"/>
              </a:rPr>
              <a:t>结</a:t>
            </a:r>
            <a:endParaRPr kumimoji="0" lang="zh-CN" altLang="zh-CN" sz="1865" b="1" i="0" u="none" strike="noStrike" kern="1200" cap="none" spc="0" normalizeH="0" baseline="0" noProof="0" dirty="0">
              <a:ln>
                <a:noFill/>
              </a:ln>
              <a:solidFill>
                <a:schemeClr val="bg1">
                  <a:lumMod val="85000"/>
                </a:schemeClr>
              </a:solidFill>
              <a:effectLst/>
              <a:uLnTx/>
              <a:uFillTx/>
              <a:latin typeface="微软雅黑" panose="020B0503020204020204" charset="-122"/>
              <a:ea typeface="微软雅黑" panose="020B0503020204020204" charset="-122"/>
              <a:cs typeface="+mn-cs"/>
            </a:endParaRPr>
          </a:p>
        </p:txBody>
      </p:sp>
      <p:sp>
        <p:nvSpPr>
          <p:cNvPr id="14" name="流程图: 终止 13"/>
          <p:cNvSpPr/>
          <p:nvPr/>
        </p:nvSpPr>
        <p:spPr>
          <a:xfrm>
            <a:off x="1631951" y="1350433"/>
            <a:ext cx="1329267" cy="376767"/>
          </a:xfrm>
          <a:prstGeom prst="flowChartTerminator">
            <a:avLst/>
          </a:prstGeom>
          <a:solidFill>
            <a:srgbClr val="C5291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65" b="1" i="0" u="none" strike="noStrike" kern="1200" cap="none" spc="0" normalizeH="0" baseline="0" noProof="0" dirty="0">
                <a:ln>
                  <a:noFill/>
                </a:ln>
                <a:solidFill>
                  <a:srgbClr val="FFFF00"/>
                </a:solidFill>
                <a:effectLst/>
                <a:uLnTx/>
                <a:uFillTx/>
                <a:latin typeface="微软雅黑" panose="020B0503020204020204" charset="-122"/>
                <a:ea typeface="微软雅黑" panose="020B0503020204020204" charset="-122"/>
                <a:cs typeface="+mn-cs"/>
                <a:sym typeface="+mn-ea"/>
              </a:rPr>
              <a:t>验</a:t>
            </a:r>
            <a:r>
              <a:rPr kumimoji="0" lang="zh-CN" altLang="zh-CN" sz="1865" b="1" i="0" u="none" strike="noStrike" kern="1200" cap="none" spc="0" normalizeH="0" baseline="0" noProof="0" dirty="0">
                <a:ln>
                  <a:noFill/>
                </a:ln>
                <a:solidFill>
                  <a:srgbClr val="FFFF00"/>
                </a:solidFill>
                <a:effectLst/>
                <a:uLnTx/>
                <a:uFillTx/>
                <a:latin typeface="微软雅黑" panose="020B0503020204020204" charset="-122"/>
                <a:ea typeface="微软雅黑" panose="020B0503020204020204" charset="-122"/>
                <a:cs typeface="+mn-cs"/>
                <a:sym typeface="+mn-ea"/>
              </a:rPr>
              <a:t>课</a:t>
            </a:r>
            <a:r>
              <a:rPr kumimoji="0" lang="zh-CN" altLang="en-US" sz="1865" b="1" i="0" u="none" strike="noStrike" kern="1200" cap="none" spc="0" normalizeH="0" baseline="0" noProof="0" dirty="0">
                <a:ln>
                  <a:noFill/>
                </a:ln>
                <a:solidFill>
                  <a:srgbClr val="FFFF00"/>
                </a:solidFill>
                <a:effectLst/>
                <a:uLnTx/>
                <a:uFillTx/>
                <a:latin typeface="微软雅黑" panose="020B0503020204020204" charset="-122"/>
                <a:ea typeface="微软雅黑" panose="020B0503020204020204" charset="-122"/>
                <a:cs typeface="+mn-cs"/>
                <a:sym typeface="+mn-ea"/>
              </a:rPr>
              <a:t>前</a:t>
            </a:r>
            <a:endParaRPr kumimoji="0" lang="zh-CN" altLang="zh-CN" sz="1865" b="1" i="0" u="none" strike="noStrike" kern="1200" cap="none" spc="0" normalizeH="0" baseline="0" noProof="0" dirty="0">
              <a:ln>
                <a:noFill/>
              </a:ln>
              <a:solidFill>
                <a:srgbClr val="FFFF00"/>
              </a:solidFill>
              <a:effectLst/>
              <a:uLnTx/>
              <a:uFillTx/>
              <a:latin typeface="微软雅黑" panose="020B0503020204020204" charset="-122"/>
              <a:ea typeface="微软雅黑" panose="020B0503020204020204" charset="-122"/>
              <a:cs typeface="+mn-cs"/>
              <a:sym typeface="+mn-ea"/>
            </a:endParaRPr>
          </a:p>
        </p:txBody>
      </p:sp>
      <p:sp>
        <p:nvSpPr>
          <p:cNvPr id="15" name="流程图: 终止 14"/>
          <p:cNvSpPr/>
          <p:nvPr/>
        </p:nvSpPr>
        <p:spPr>
          <a:xfrm>
            <a:off x="9345084" y="1341967"/>
            <a:ext cx="1329267" cy="376767"/>
          </a:xfrm>
          <a:prstGeom prst="flowChartTerminator">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65" b="1" i="0" u="none" strike="noStrike" kern="1200" cap="none" spc="0" normalizeH="0" baseline="0" noProof="0" dirty="0">
                <a:ln>
                  <a:noFill/>
                </a:ln>
                <a:solidFill>
                  <a:schemeClr val="bg1">
                    <a:lumMod val="85000"/>
                  </a:schemeClr>
                </a:solidFill>
                <a:effectLst/>
                <a:uLnTx/>
                <a:uFillTx/>
                <a:latin typeface="微软雅黑" panose="020B0503020204020204" charset="-122"/>
                <a:ea typeface="微软雅黑" panose="020B0503020204020204" charset="-122"/>
                <a:cs typeface="+mn-cs"/>
              </a:rPr>
              <a:t>课后拓</a:t>
            </a:r>
            <a:endParaRPr kumimoji="0" lang="zh-CN" altLang="zh-CN" sz="1865" b="1" i="0" u="none" strike="noStrike" kern="1200" cap="none" spc="0" normalizeH="0" baseline="0" noProof="0" dirty="0">
              <a:ln>
                <a:noFill/>
              </a:ln>
              <a:solidFill>
                <a:schemeClr val="bg1">
                  <a:lumMod val="85000"/>
                </a:schemeClr>
              </a:solidFill>
              <a:effectLst/>
              <a:uLnTx/>
              <a:uFillTx/>
              <a:latin typeface="微软雅黑" panose="020B0503020204020204" charset="-122"/>
              <a:ea typeface="微软雅黑" panose="020B0503020204020204" charset="-122"/>
              <a:cs typeface="+mn-cs"/>
            </a:endParaRPr>
          </a:p>
        </p:txBody>
      </p:sp>
      <p:sp>
        <p:nvSpPr>
          <p:cNvPr id="16" name="日期占位符 3"/>
          <p:cNvSpPr/>
          <p:nvPr>
            <p:ph type="dt" sz="half" idx="2"/>
          </p:nvPr>
        </p:nvSpPr>
        <p:spPr>
          <a:xfrm>
            <a:off x="609600" y="6246284"/>
            <a:ext cx="2844800" cy="476251"/>
          </a:xfrm>
          <a:prstGeom prst="rect">
            <a:avLst/>
          </a:prstGeom>
        </p:spPr>
        <p:txBody>
          <a:bodyPr lIns="68580" tIns="34290" rIns="68580" bIns="34290"/>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69861DC-2EDD-4039-B67D-9D5113DC4A6D}" type="datetimeFigureOut">
              <a:rPr kumimoji="0" lang="zh-CN" altLang="en-US" sz="11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1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 name="页脚占位符 4"/>
          <p:cNvSpPr/>
          <p:nvPr>
            <p:ph type="ftr" sz="quarter" idx="3"/>
          </p:nvPr>
        </p:nvSpPr>
        <p:spPr>
          <a:xfrm>
            <a:off x="4165600" y="6246284"/>
            <a:ext cx="3860800" cy="476251"/>
          </a:xfrm>
          <a:prstGeom prst="rect">
            <a:avLst/>
          </a:prstGeom>
        </p:spPr>
        <p:txBody>
          <a:bodyPr lIns="68580" tIns="34290" rIns="68580" bIns="34290"/>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1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 name="灯片编号占位符 5"/>
          <p:cNvSpPr/>
          <p:nvPr>
            <p:ph type="sldNum" sz="quarter" idx="4"/>
          </p:nvPr>
        </p:nvSpPr>
        <p:spPr>
          <a:xfrm>
            <a:off x="8737600" y="6246284"/>
            <a:ext cx="2844800" cy="476251"/>
          </a:xfrm>
          <a:prstGeom prst="rect">
            <a:avLst/>
          </a:prstGeom>
        </p:spPr>
        <p:txBody>
          <a:bodyPr vert="horz" wrap="square" lIns="68580" tIns="34290" rIns="68580" bIns="3429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4BE7338-1A29-4681-B708-9E4B9D6A31E9}" type="slidenum">
              <a:rPr kumimoji="0" lang="zh-CN" altLang="en-US" sz="11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1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p:nvPr>
            <p:ph type="ctrTitle" hasCustomPrompt="1"/>
            <p:custDataLst>
              <p:tags r:id="rId2"/>
            </p:custDataLst>
          </p:nvPr>
        </p:nvSpPr>
        <p:spPr>
          <a:xfrm>
            <a:off x="1198880" y="1443355"/>
            <a:ext cx="9799320" cy="929005"/>
          </a:xfrm>
        </p:spPr>
        <p:txBody>
          <a:bodyPr lIns="90000" tIns="46800" rIns="90000" bIns="46800" anchor="b" anchorCtr="0">
            <a:normAutofit/>
          </a:bodyPr>
          <a:lstStyle>
            <a:lvl1pPr algn="ctr">
              <a:defRPr sz="4000"/>
            </a:lvl1pPr>
          </a:lstStyle>
          <a:p>
            <a:r>
              <a:rPr lang="zh-CN" altLang="en-US" dirty="0"/>
              <a:t>单击此处编辑标题</a:t>
            </a:r>
            <a:endParaRPr lang="zh-CN" altLang="en-US" dirty="0"/>
          </a:p>
        </p:txBody>
      </p:sp>
      <p:sp>
        <p:nvSpPr>
          <p:cNvPr id="3" name="副标题 2"/>
          <p:cNvSpPr/>
          <p:nvPr>
            <p:ph type="subTitle" idx="1" hasCustomPrompt="1"/>
            <p:custDataLst>
              <p:tags r:id="rId3"/>
            </p:custDataLst>
          </p:nvPr>
        </p:nvSpPr>
        <p:spPr>
          <a:xfrm>
            <a:off x="1198880" y="2696845"/>
            <a:ext cx="9799320" cy="3289935"/>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p:nvPr>
            <p:ph type="ftr" sz="quarter" idx="11"/>
            <p:custDataLst>
              <p:tags r:id="rId5"/>
            </p:custDataLst>
          </p:nvPr>
        </p:nvSpPr>
        <p:spPr/>
        <p:txBody>
          <a:bodyPr/>
          <a:lstStyle/>
          <a:p>
            <a:endParaRPr lang="zh-CN" altLang="en-US" dirty="0"/>
          </a:p>
        </p:txBody>
      </p:sp>
      <p:sp>
        <p:nvSpPr>
          <p:cNvPr id="18" name="灯片编号占位符 17"/>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p:nvPr>
            <p:ph type="ftr" sz="quarter" idx="11"/>
            <p:custDataLst>
              <p:tags r:id="rId5"/>
            </p:custDataLst>
          </p:nvPr>
        </p:nvSpPr>
        <p:spPr/>
        <p:txBody>
          <a:bodyPr/>
          <a:lstStyle/>
          <a:p>
            <a:endParaRPr lang="zh-CN" altLang="en-US"/>
          </a:p>
        </p:txBody>
      </p:sp>
      <p:sp>
        <p:nvSpPr>
          <p:cNvPr id="6" name="灯片编号占位符 5"/>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p:nvPr>
            <p:ph type="ftr" sz="quarter" idx="11"/>
            <p:custDataLst>
              <p:tags r:id="rId5"/>
            </p:custDataLst>
          </p:nvPr>
        </p:nvSpPr>
        <p:spPr/>
        <p:txBody>
          <a:bodyPr/>
          <a:lstStyle/>
          <a:p>
            <a:endParaRPr lang="zh-CN" altLang="en-US"/>
          </a:p>
        </p:txBody>
      </p:sp>
      <p:sp>
        <p:nvSpPr>
          <p:cNvPr id="6" name="灯片编号占位符 5"/>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p:nvPr>
            <p:ph type="ftr" sz="quarter" idx="11"/>
            <p:custDataLst>
              <p:tags r:id="rId6"/>
            </p:custDataLst>
          </p:nvPr>
        </p:nvSpPr>
        <p:spPr/>
        <p:txBody>
          <a:bodyPr/>
          <a:lstStyle/>
          <a:p>
            <a:endParaRPr lang="zh-CN" altLang="en-US"/>
          </a:p>
        </p:txBody>
      </p:sp>
      <p:sp>
        <p:nvSpPr>
          <p:cNvPr id="7" name="灯片编号占位符 6"/>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p:nvPr>
            <p:ph type="ftr" sz="quarter" idx="11"/>
            <p:custDataLst>
              <p:tags r:id="rId8"/>
            </p:custDataLst>
          </p:nvPr>
        </p:nvSpPr>
        <p:spPr/>
        <p:txBody>
          <a:bodyPr/>
          <a:lstStyle/>
          <a:p>
            <a:endParaRPr lang="zh-CN" altLang="en-US"/>
          </a:p>
        </p:txBody>
      </p:sp>
      <p:sp>
        <p:nvSpPr>
          <p:cNvPr id="9" name="灯片编号占位符 8"/>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p:nvPr>
            <p:ph type="ftr" sz="quarter" idx="11"/>
            <p:custDataLst>
              <p:tags r:id="rId4"/>
            </p:custDataLst>
          </p:nvPr>
        </p:nvSpPr>
        <p:spPr/>
        <p:txBody>
          <a:bodyPr/>
          <a:lstStyle/>
          <a:p>
            <a:endParaRPr lang="zh-CN" altLang="en-US"/>
          </a:p>
        </p:txBody>
      </p:sp>
      <p:sp>
        <p:nvSpPr>
          <p:cNvPr id="5" name="灯片编号占位符 4"/>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p:nvPr>
            <p:ph type="ftr" sz="quarter" idx="11"/>
            <p:custDataLst>
              <p:tags r:id="rId3"/>
            </p:custDataLst>
          </p:nvPr>
        </p:nvSpPr>
        <p:spPr/>
        <p:txBody>
          <a:bodyPr/>
          <a:lstStyle/>
          <a:p>
            <a:endParaRPr lang="zh-CN" altLang="en-US"/>
          </a:p>
        </p:txBody>
      </p:sp>
      <p:sp>
        <p:nvSpPr>
          <p:cNvPr id="4" name="灯片编号占位符 3"/>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p:nvPr>
            <p:ph type="ftr" sz="quarter" idx="11"/>
            <p:custDataLst>
              <p:tags r:id="rId5"/>
            </p:custDataLst>
          </p:nvPr>
        </p:nvSpPr>
        <p:spPr/>
        <p:txBody>
          <a:bodyPr/>
          <a:lstStyle/>
          <a:p>
            <a:endParaRPr lang="zh-CN" altLang="en-US" dirty="0"/>
          </a:p>
        </p:txBody>
      </p:sp>
      <p:sp>
        <p:nvSpPr>
          <p:cNvPr id="7" name="灯片编号占位符 6"/>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p:nvPr>
            <p:ph type="title"/>
            <p:custDataLst>
              <p:tags r:id="rId7"/>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内容占位符 2"/>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p:nvPr>
            <p:ph type="dt" sz="half" idx="10"/>
          </p:nvPr>
        </p:nvSpPr>
        <p:spPr/>
        <p:txBody>
          <a:bodyPr/>
          <a:lstStyle/>
          <a:p>
            <a:fld id="{E2C92CE3-58D4-4EAA-90BC-E2DDBC639023}"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FCA74DC2-CE76-4E0C-A9B5-30CA9AA1E4F5}"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p:nvPr>
            <p:ph type="ftr" sz="quarter" idx="11"/>
            <p:custDataLst>
              <p:tags r:id="rId5"/>
            </p:custDataLst>
          </p:nvPr>
        </p:nvSpPr>
        <p:spPr/>
        <p:txBody>
          <a:bodyPr/>
          <a:lstStyle/>
          <a:p>
            <a:endParaRPr lang="zh-CN" altLang="en-US"/>
          </a:p>
        </p:txBody>
      </p:sp>
      <p:sp>
        <p:nvSpPr>
          <p:cNvPr id="6" name="灯片编号占位符 5"/>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p:nvPr>
            <p:ph type="ftr" sz="quarter" idx="11"/>
            <p:custDataLst>
              <p:tags r:id="rId3"/>
            </p:custDataLst>
          </p:nvPr>
        </p:nvSpPr>
        <p:spPr/>
        <p:txBody>
          <a:bodyPr/>
          <a:lstStyle/>
          <a:p>
            <a:endParaRPr lang="zh-CN" altLang="en-US"/>
          </a:p>
        </p:txBody>
      </p:sp>
      <p:sp>
        <p:nvSpPr>
          <p:cNvPr id="5" name="灯片编号占位符 4"/>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p:nvPr>
            <p:ph type="ftr" sz="quarter" idx="11"/>
            <p:custDataLst>
              <p:tags r:id="rId3"/>
            </p:custDataLst>
          </p:nvPr>
        </p:nvSpPr>
        <p:spPr/>
        <p:txBody>
          <a:bodyPr/>
          <a:lstStyle/>
          <a:p>
            <a:endParaRPr lang="zh-CN" altLang="en-US"/>
          </a:p>
        </p:txBody>
      </p:sp>
      <p:sp>
        <p:nvSpPr>
          <p:cNvPr id="5" name="灯片编号占位符 4"/>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cSld name="结束页">
    <p:bg>
      <p:bgPr>
        <a:solidFill>
          <a:schemeClr val="bg1"/>
        </a:solidFill>
        <a:effectLst/>
      </p:bgPr>
    </p:bg>
    <p:spTree>
      <p:nvGrpSpPr>
        <p:cNvPr id="1" name=""/>
        <p:cNvGrpSpPr/>
        <p:nvPr/>
      </p:nvGrpSpPr>
      <p:grpSpPr>
        <a:xfrm>
          <a:off x="0" y="0"/>
          <a:ext cx="0" cy="0"/>
          <a:chOff x="0" y="0"/>
          <a:chExt cx="0" cy="0"/>
        </a:xfrm>
      </p:grpSpPr>
      <p:pic>
        <p:nvPicPr>
          <p:cNvPr id="8198" name="图片 8" descr="u=3254570027,1083902425&amp;fm=26&amp;gp=0.jpg"/>
          <p:cNvPicPr>
            <a:picLocks noChangeAspect="1"/>
          </p:cNvPicPr>
          <p:nvPr userDrawn="1"/>
        </p:nvPicPr>
        <p:blipFill>
          <a:blip r:embed="rId2"/>
          <a:stretch>
            <a:fillRect/>
          </a:stretch>
        </p:blipFill>
        <p:spPr>
          <a:xfrm>
            <a:off x="-35983" y="-12700"/>
            <a:ext cx="3022600" cy="1991784"/>
          </a:xfrm>
          <a:prstGeom prst="rect">
            <a:avLst/>
          </a:prstGeom>
          <a:noFill/>
          <a:ln w="9525">
            <a:noFill/>
          </a:ln>
        </p:spPr>
      </p:pic>
      <p:pic>
        <p:nvPicPr>
          <p:cNvPr id="8199" name="图片 9"/>
          <p:cNvPicPr>
            <a:picLocks noChangeAspect="1"/>
          </p:cNvPicPr>
          <p:nvPr userDrawn="1"/>
        </p:nvPicPr>
        <p:blipFill>
          <a:blip r:embed="rId2"/>
          <a:srcRect t="37567" b="-406"/>
          <a:stretch>
            <a:fillRect/>
          </a:stretch>
        </p:blipFill>
        <p:spPr>
          <a:xfrm>
            <a:off x="-35983" y="294217"/>
            <a:ext cx="12240683" cy="6604000"/>
          </a:xfrm>
          <a:prstGeom prst="rect">
            <a:avLst/>
          </a:prstGeom>
          <a:noFill/>
          <a:ln w="9525">
            <a:noFill/>
          </a:ln>
        </p:spPr>
      </p:pic>
      <p:sp>
        <p:nvSpPr>
          <p:cNvPr id="11" name="TextBox 4"/>
          <p:cNvSpPr txBox="1"/>
          <p:nvPr/>
        </p:nvSpPr>
        <p:spPr bwMode="auto">
          <a:xfrm>
            <a:off x="3354918" y="1979085"/>
            <a:ext cx="592031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12192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7200" b="1" i="1"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谢    谢！</a:t>
            </a:r>
            <a:endParaRPr kumimoji="0" lang="zh-CN" altLang="en-US" sz="7200" b="1" i="1"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日期占位符 1"/>
          <p:cNvSpPr/>
          <p:nvPr>
            <p:ph type="dt" sz="half" idx="2"/>
          </p:nvPr>
        </p:nvSpPr>
        <p:spPr>
          <a:xfrm>
            <a:off x="609600" y="6246284"/>
            <a:ext cx="2844800" cy="476251"/>
          </a:xfrm>
          <a:prstGeom prst="rect">
            <a:avLst/>
          </a:prstGeom>
        </p:spPr>
        <p:txBody>
          <a:bodyPr lIns="68580" tIns="34290" rIns="68580" bIns="34290"/>
          <a:lstStyle>
            <a:lvl1pPr>
              <a:defRPr/>
            </a:lvl1pPr>
          </a:lstStyle>
          <a:p>
            <a:pPr defTabSz="1219200" fontAlgn="base">
              <a:spcBef>
                <a:spcPct val="0"/>
              </a:spcBef>
              <a:spcAft>
                <a:spcPct val="0"/>
              </a:spcAft>
              <a:defRPr/>
            </a:pPr>
            <a:endParaRPr lang="zh-CN" altLang="en-US" sz="1465" noProof="1">
              <a:solidFill>
                <a:schemeClr val="tx1"/>
              </a:solidFill>
              <a:ea typeface="宋体" panose="02010600030101010101" pitchFamily="2" charset="-122"/>
            </a:endParaRPr>
          </a:p>
        </p:txBody>
      </p:sp>
      <p:sp>
        <p:nvSpPr>
          <p:cNvPr id="13" name="页脚占位符 2"/>
          <p:cNvSpPr/>
          <p:nvPr>
            <p:ph type="ftr" sz="quarter" idx="3"/>
          </p:nvPr>
        </p:nvSpPr>
        <p:spPr>
          <a:xfrm>
            <a:off x="4165600" y="6246284"/>
            <a:ext cx="3860800" cy="476251"/>
          </a:xfrm>
          <a:prstGeom prst="rect">
            <a:avLst/>
          </a:prstGeom>
        </p:spPr>
        <p:txBody>
          <a:bodyPr lIns="68580" tIns="34290" rIns="68580" bIns="34290"/>
          <a:lstStyle>
            <a:lvl1pPr>
              <a:defRPr/>
            </a:lvl1pPr>
          </a:lstStyle>
          <a:p>
            <a:pPr defTabSz="1219200" fontAlgn="base">
              <a:spcBef>
                <a:spcPct val="0"/>
              </a:spcBef>
              <a:spcAft>
                <a:spcPct val="0"/>
              </a:spcAft>
              <a:defRPr/>
            </a:pPr>
            <a:endParaRPr lang="zh-CN" altLang="en-US" sz="1465" noProof="1">
              <a:solidFill>
                <a:schemeClr val="tx1"/>
              </a:solidFill>
              <a:ea typeface="宋体" panose="02010600030101010101" pitchFamily="2" charset="-122"/>
            </a:endParaRPr>
          </a:p>
        </p:txBody>
      </p:sp>
      <p:sp>
        <p:nvSpPr>
          <p:cNvPr id="14" name="灯片编号占位符 3"/>
          <p:cNvSpPr/>
          <p:nvPr>
            <p:ph type="sldNum" sz="quarter" idx="4"/>
          </p:nvPr>
        </p:nvSpPr>
        <p:spPr>
          <a:xfrm>
            <a:off x="8737600" y="6246284"/>
            <a:ext cx="2844800" cy="476251"/>
          </a:xfrm>
          <a:prstGeom prst="rect">
            <a:avLst/>
          </a:prstGeom>
        </p:spPr>
        <p:txBody>
          <a:bodyPr vert="horz" wrap="square" lIns="68580" tIns="34290" rIns="68580" bIns="34290" numCol="1" anchor="t" anchorCtr="0" compatLnSpc="1"/>
          <a:lstStyle/>
          <a:p>
            <a:pPr algn="r">
              <a:buNone/>
            </a:pPr>
            <a:fld id="{9A0DB2DC-4C9A-4742-B13C-FB6460FD3503}" type="slidenum">
              <a:rPr lang="zh-CN" altLang="en-US" dirty="0"/>
            </a:fld>
            <a:endParaRPr lang="zh-CN" altLang="en-US" dirty="0"/>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p:nvPr>
            <p:ph type="dt" sz="half" idx="10"/>
          </p:nvPr>
        </p:nvSpPr>
        <p:spPr/>
        <p:txBody>
          <a:bodyPr/>
          <a:lstStyle/>
          <a:p>
            <a:fld id="{E2C92CE3-58D4-4EAA-90BC-E2DDBC639023}"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FCA74DC2-CE76-4E0C-A9B5-30CA9AA1E4F5}"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两栏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内容占位符 2"/>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p:nvPr>
            <p:ph type="dt" sz="half" idx="10"/>
          </p:nvPr>
        </p:nvSpPr>
        <p:spPr/>
        <p:txBody>
          <a:bodyPr/>
          <a:lstStyle/>
          <a:p>
            <a:fld id="{E2C92CE3-58D4-4EAA-90BC-E2DDBC639023}" type="datetimeFigureOut">
              <a:rPr lang="zh-CN" altLang="en-US" smtClean="0"/>
            </a:fld>
            <a:endParaRPr lang="zh-CN" altLang="en-US"/>
          </a:p>
        </p:txBody>
      </p:sp>
      <p:sp>
        <p:nvSpPr>
          <p:cNvPr id="6" name="页脚占位符 5"/>
          <p:cNvSpPr/>
          <p:nvPr>
            <p:ph type="ftr" sz="quarter" idx="11"/>
          </p:nvPr>
        </p:nvSpPr>
        <p:spPr/>
        <p:txBody>
          <a:bodyPr/>
          <a:lstStyle/>
          <a:p>
            <a:endParaRPr lang="zh-CN" altLang="en-US"/>
          </a:p>
        </p:txBody>
      </p:sp>
      <p:sp>
        <p:nvSpPr>
          <p:cNvPr id="7" name="灯片编号占位符 6"/>
          <p:cNvSpPr/>
          <p:nvPr>
            <p:ph type="sldNum" sz="quarter" idx="12"/>
          </p:nvPr>
        </p:nvSpPr>
        <p:spPr/>
        <p:txBody>
          <a:bodyPr/>
          <a:lstStyle/>
          <a:p>
            <a:fld id="{FCA74DC2-CE76-4E0C-A9B5-30CA9AA1E4F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文本占位符 2"/>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p:nvPr>
            <p:ph type="dt" sz="half" idx="10"/>
          </p:nvPr>
        </p:nvSpPr>
        <p:spPr/>
        <p:txBody>
          <a:bodyPr/>
          <a:lstStyle/>
          <a:p>
            <a:fld id="{E2C92CE3-58D4-4EAA-90BC-E2DDBC639023}" type="datetimeFigureOut">
              <a:rPr lang="zh-CN" altLang="en-US" smtClean="0"/>
            </a:fld>
            <a:endParaRPr lang="zh-CN" altLang="en-US"/>
          </a:p>
        </p:txBody>
      </p:sp>
      <p:sp>
        <p:nvSpPr>
          <p:cNvPr id="8" name="页脚占位符 7"/>
          <p:cNvSpPr/>
          <p:nvPr>
            <p:ph type="ftr" sz="quarter" idx="11"/>
          </p:nvPr>
        </p:nvSpPr>
        <p:spPr/>
        <p:txBody>
          <a:bodyPr/>
          <a:lstStyle/>
          <a:p>
            <a:endParaRPr lang="zh-CN" altLang="en-US"/>
          </a:p>
        </p:txBody>
      </p:sp>
      <p:sp>
        <p:nvSpPr>
          <p:cNvPr id="9" name="灯片编号占位符 8"/>
          <p:cNvSpPr/>
          <p:nvPr>
            <p:ph type="sldNum" sz="quarter" idx="12"/>
          </p:nvPr>
        </p:nvSpPr>
        <p:spPr/>
        <p:txBody>
          <a:bodyPr/>
          <a:lstStyle/>
          <a:p>
            <a:fld id="{FCA74DC2-CE76-4E0C-A9B5-30CA9AA1E4F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仅标题">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日期占位符 2"/>
          <p:cNvSpPr/>
          <p:nvPr>
            <p:ph type="dt" sz="half" idx="10"/>
          </p:nvPr>
        </p:nvSpPr>
        <p:spPr/>
        <p:txBody>
          <a:bodyPr/>
          <a:lstStyle/>
          <a:p>
            <a:fld id="{E2C92CE3-58D4-4EAA-90BC-E2DDBC639023}" type="datetimeFigureOut">
              <a:rPr lang="zh-CN" altLang="en-US" smtClean="0"/>
            </a:fld>
            <a:endParaRPr lang="zh-CN" altLang="en-US"/>
          </a:p>
        </p:txBody>
      </p:sp>
      <p:sp>
        <p:nvSpPr>
          <p:cNvPr id="4" name="页脚占位符 3"/>
          <p:cNvSpPr/>
          <p:nvPr>
            <p:ph type="ftr" sz="quarter" idx="11"/>
          </p:nvPr>
        </p:nvSpPr>
        <p:spPr/>
        <p:txBody>
          <a:bodyPr/>
          <a:lstStyle/>
          <a:p>
            <a:endParaRPr lang="zh-CN" altLang="en-US"/>
          </a:p>
        </p:txBody>
      </p:sp>
      <p:sp>
        <p:nvSpPr>
          <p:cNvPr id="5" name="灯片编号占位符 4"/>
          <p:cNvSpPr/>
          <p:nvPr>
            <p:ph type="sldNum" sz="quarter" idx="12"/>
          </p:nvPr>
        </p:nvSpPr>
        <p:spPr/>
        <p:txBody>
          <a:bodyPr/>
          <a:lstStyle/>
          <a:p>
            <a:fld id="{FCA74DC2-CE76-4E0C-A9B5-30CA9AA1E4F5}"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p:nvPr>
            <p:ph type="dt" sz="half" idx="10"/>
          </p:nvPr>
        </p:nvSpPr>
        <p:spPr/>
        <p:txBody>
          <a:bodyPr/>
          <a:lstStyle/>
          <a:p>
            <a:fld id="{E2C92CE3-58D4-4EAA-90BC-E2DDBC639023}" type="datetimeFigureOut">
              <a:rPr lang="zh-CN" altLang="en-US" smtClean="0"/>
            </a:fld>
            <a:endParaRPr lang="zh-CN" altLang="en-US"/>
          </a:p>
        </p:txBody>
      </p:sp>
      <p:sp>
        <p:nvSpPr>
          <p:cNvPr id="3" name="页脚占位符 2"/>
          <p:cNvSpPr/>
          <p:nvPr>
            <p:ph type="ftr" sz="quarter" idx="11"/>
          </p:nvPr>
        </p:nvSpPr>
        <p:spPr/>
        <p:txBody>
          <a:bodyPr/>
          <a:lstStyle/>
          <a:p>
            <a:endParaRPr lang="zh-CN" altLang="en-US"/>
          </a:p>
        </p:txBody>
      </p:sp>
      <p:sp>
        <p:nvSpPr>
          <p:cNvPr id="4" name="灯片编号占位符 3"/>
          <p:cNvSpPr/>
          <p:nvPr>
            <p:ph type="sldNum" sz="quarter" idx="12"/>
          </p:nvPr>
        </p:nvSpPr>
        <p:spPr/>
        <p:txBody>
          <a:bodyPr/>
          <a:lstStyle/>
          <a:p>
            <a:fld id="{FCA74DC2-CE76-4E0C-A9B5-30CA9AA1E4F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内容与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内容占位符 2"/>
          <p:cNvSpPr/>
          <p:nvPr>
            <p:ph idx="1" hasCustomPrompt="1"/>
          </p:nvPr>
        </p:nvSpPr>
        <p:spPr>
          <a:xfrm>
            <a:off x="5183188" y="2057400"/>
            <a:ext cx="6172200"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p:nvPr>
            <p:ph type="dt" sz="half" idx="10"/>
          </p:nvPr>
        </p:nvSpPr>
        <p:spPr/>
        <p:txBody>
          <a:bodyPr/>
          <a:lstStyle/>
          <a:p>
            <a:fld id="{E2C92CE3-58D4-4EAA-90BC-E2DDBC639023}" type="datetimeFigureOut">
              <a:rPr lang="zh-CN" altLang="en-US" smtClean="0"/>
            </a:fld>
            <a:endParaRPr lang="zh-CN" altLang="en-US"/>
          </a:p>
        </p:txBody>
      </p:sp>
      <p:sp>
        <p:nvSpPr>
          <p:cNvPr id="6" name="页脚占位符 5"/>
          <p:cNvSpPr/>
          <p:nvPr>
            <p:ph type="ftr" sz="quarter" idx="11"/>
          </p:nvPr>
        </p:nvSpPr>
        <p:spPr/>
        <p:txBody>
          <a:bodyPr/>
          <a:lstStyle/>
          <a:p>
            <a:endParaRPr lang="zh-CN" altLang="en-US"/>
          </a:p>
        </p:txBody>
      </p:sp>
      <p:sp>
        <p:nvSpPr>
          <p:cNvPr id="7" name="灯片编号占位符 6"/>
          <p:cNvSpPr/>
          <p:nvPr>
            <p:ph type="sldNum" sz="quarter" idx="12"/>
          </p:nvPr>
        </p:nvSpPr>
        <p:spPr/>
        <p:txBody>
          <a:bodyPr/>
          <a:lstStyle/>
          <a:p>
            <a:fld id="{FCA74DC2-CE76-4E0C-A9B5-30CA9AA1E4F5}"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a:t>单击此处编辑母版标题样式</a:t>
            </a:r>
            <a:endParaRPr lang="zh-CN" altLang="en-US"/>
          </a:p>
        </p:txBody>
      </p:sp>
      <p:sp>
        <p:nvSpPr>
          <p:cNvPr id="3" name="竖排文字占位符 2"/>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p:nvPr>
            <p:ph type="dt" sz="half" idx="10"/>
          </p:nvPr>
        </p:nvSpPr>
        <p:spPr/>
        <p:txBody>
          <a:bodyPr/>
          <a:lstStyle/>
          <a:p>
            <a:fld id="{E2C92CE3-58D4-4EAA-90BC-E2DDBC639023}"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FCA74DC2-CE76-4E0C-A9B5-30CA9AA1E4F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7" Type="http://schemas.openxmlformats.org/officeDocument/2006/relationships/theme" Target="../theme/theme2.xml"/><Relationship Id="rId16" Type="http://schemas.openxmlformats.org/officeDocument/2006/relationships/image" Target="../media/image1.jpeg"/><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92CE3-58D4-4EAA-90BC-E2DDBC639023}" type="datetimeFigureOut">
              <a:rPr lang="zh-CN" altLang="en-US" smtClean="0"/>
            </a:fld>
            <a:endParaRPr lang="zh-CN" altLang="en-US"/>
          </a:p>
        </p:txBody>
      </p:sp>
      <p:sp>
        <p:nvSpPr>
          <p:cNvPr id="5" name="页脚占位符 4"/>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74DC2-CE76-4E0C-A9B5-30CA9AA1E4F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日期占位符 3"/>
          <p:cNvSpPr/>
          <p:nvPr>
            <p:ph type="dt" sz="half" idx="2"/>
            <p:custDataLst>
              <p:tags r:id="rId13"/>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p:nvPr>
            <p:ph type="ftr" sz="quarter" idx="3"/>
            <p:custDataLst>
              <p:tags r:id="rId14"/>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p:nvPr>
            <p:ph type="sldNum" sz="quarter" idx="4"/>
            <p:custDataLst>
              <p:tags r:id="rId15"/>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pic>
        <p:nvPicPr>
          <p:cNvPr id="7" name="图片 6" descr="图片1"/>
          <p:cNvPicPr>
            <a:picLocks noChangeAspect="1"/>
          </p:cNvPicPr>
          <p:nvPr userDrawn="1"/>
        </p:nvPicPr>
        <p:blipFill>
          <a:blip r:embed="rId16"/>
          <a:stretch>
            <a:fillRect/>
          </a:stretch>
        </p:blipFill>
        <p:spPr>
          <a:xfrm>
            <a:off x="612140" y="202565"/>
            <a:ext cx="4230370" cy="829310"/>
          </a:xfrm>
          <a:prstGeom prst="rect">
            <a:avLst/>
          </a:prstGeom>
        </p:spPr>
      </p:pic>
      <p:cxnSp>
        <p:nvCxnSpPr>
          <p:cNvPr id="9" name="直接连接符 8"/>
          <p:cNvCxnSpPr/>
          <p:nvPr/>
        </p:nvCxnSpPr>
        <p:spPr>
          <a:xfrm>
            <a:off x="872490" y="1016635"/>
            <a:ext cx="10428605" cy="0"/>
          </a:xfrm>
          <a:prstGeom prst="line">
            <a:avLst/>
          </a:prstGeom>
          <a:ln w="44450"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 name="文本框 2"/>
          <p:cNvSpPr txBox="1"/>
          <p:nvPr userDrawn="1"/>
        </p:nvSpPr>
        <p:spPr>
          <a:xfrm>
            <a:off x="7475855" y="365760"/>
            <a:ext cx="3825240" cy="521970"/>
          </a:xfrm>
          <a:prstGeom prst="rect">
            <a:avLst/>
          </a:prstGeom>
          <a:noFill/>
        </p:spPr>
        <p:txBody>
          <a:bodyPr wrap="square" rtlCol="0">
            <a:spAutoFit/>
          </a:bodyPr>
          <a:lstStyle/>
          <a:p>
            <a:r>
              <a:rPr lang="zh-CN" altLang="en-US" sz="2800">
                <a:solidFill>
                  <a:schemeClr val="accent6">
                    <a:lumMod val="50000"/>
                  </a:schemeClr>
                </a:solidFill>
                <a:latin typeface="华文行楷" charset="-122"/>
                <a:ea typeface="华文行楷" charset="-122"/>
                <a:cs typeface="华文行楷" charset="-122"/>
              </a:rPr>
              <a:t>精工</a:t>
            </a:r>
            <a:r>
              <a:rPr lang="en-US" altLang="zh-CN" sz="2800">
                <a:solidFill>
                  <a:schemeClr val="accent6">
                    <a:lumMod val="50000"/>
                  </a:schemeClr>
                </a:solidFill>
                <a:latin typeface="华文行楷" charset="-122"/>
                <a:ea typeface="华文行楷" charset="-122"/>
                <a:cs typeface="华文行楷" charset="-122"/>
              </a:rPr>
              <a:t>  </a:t>
            </a:r>
            <a:r>
              <a:rPr lang="zh-CN" altLang="en-US" sz="2800">
                <a:solidFill>
                  <a:schemeClr val="accent6">
                    <a:lumMod val="50000"/>
                  </a:schemeClr>
                </a:solidFill>
                <a:latin typeface="华文行楷" charset="-122"/>
                <a:ea typeface="华文行楷" charset="-122"/>
                <a:cs typeface="华文行楷" charset="-122"/>
              </a:rPr>
              <a:t>精艺</a:t>
            </a:r>
            <a:r>
              <a:rPr lang="en-US" altLang="zh-CN" sz="2800">
                <a:solidFill>
                  <a:schemeClr val="accent6">
                    <a:lumMod val="50000"/>
                  </a:schemeClr>
                </a:solidFill>
                <a:latin typeface="华文行楷" charset="-122"/>
                <a:ea typeface="华文行楷" charset="-122"/>
                <a:cs typeface="华文行楷" charset="-122"/>
              </a:rPr>
              <a:t>   </a:t>
            </a:r>
            <a:r>
              <a:rPr lang="zh-CN" altLang="en-US" sz="2800">
                <a:solidFill>
                  <a:schemeClr val="accent6">
                    <a:lumMod val="50000"/>
                  </a:schemeClr>
                </a:solidFill>
                <a:latin typeface="华文行楷" charset="-122"/>
                <a:ea typeface="华文行楷" charset="-122"/>
                <a:cs typeface="华文行楷" charset="-122"/>
              </a:rPr>
              <a:t>匠心</a:t>
            </a:r>
            <a:r>
              <a:rPr lang="en-US" altLang="zh-CN" sz="2800">
                <a:solidFill>
                  <a:schemeClr val="accent6">
                    <a:lumMod val="50000"/>
                  </a:schemeClr>
                </a:solidFill>
                <a:latin typeface="华文行楷" charset="-122"/>
                <a:ea typeface="华文行楷" charset="-122"/>
                <a:cs typeface="华文行楷" charset="-122"/>
              </a:rPr>
              <a:t>  </a:t>
            </a:r>
            <a:r>
              <a:rPr lang="zh-CN" altLang="en-US" sz="2800">
                <a:solidFill>
                  <a:schemeClr val="accent6">
                    <a:lumMod val="50000"/>
                  </a:schemeClr>
                </a:solidFill>
                <a:latin typeface="华文行楷" charset="-122"/>
                <a:ea typeface="华文行楷" charset="-122"/>
                <a:cs typeface="华文行楷" charset="-122"/>
              </a:rPr>
              <a:t>匠魂</a:t>
            </a:r>
            <a:endParaRPr lang="zh-CN" altLang="en-US" sz="2800">
              <a:solidFill>
                <a:schemeClr val="accent6">
                  <a:lumMod val="50000"/>
                </a:schemeClr>
              </a:solidFill>
              <a:latin typeface="华文行楷" charset="-122"/>
              <a:ea typeface="华文行楷" charset="-122"/>
              <a:cs typeface="华文行楷" charset="-12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pitchFamily="2" charset="2"/>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1.pn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1.pn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11.png"/><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13.jpe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17.png"/><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1.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jpeg"/><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2221475" y="4429190"/>
            <a:ext cx="2139950" cy="460375"/>
          </a:xfrm>
          <a:prstGeom prst="rect">
            <a:avLst/>
          </a:prstGeom>
        </p:spPr>
        <p:txBody>
          <a:bodyPr wrap="none">
            <a:spAutoFit/>
          </a:bodyPr>
          <a:lstStyle/>
          <a:p>
            <a:pPr lvl="0">
              <a:defRPr/>
            </a:pPr>
            <a:r>
              <a:rPr lang="en-US" altLang="zh-CN" b="1" dirty="0">
                <a:solidFill>
                  <a:srgbClr val="FFFFFF"/>
                </a:solidFill>
                <a:latin typeface="思源黑体 Normal"/>
                <a:ea typeface="思源黑体 Normal"/>
              </a:rPr>
              <a:t> </a:t>
            </a:r>
            <a:r>
              <a:rPr lang="en-US" altLang="zh-CN" sz="2400" b="1" dirty="0">
                <a:solidFill>
                  <a:srgbClr val="FFFFFF"/>
                </a:solidFill>
                <a:latin typeface="思源黑体 Normal"/>
                <a:ea typeface="思源黑体 Normal"/>
              </a:rPr>
              <a:t>2022 </a:t>
            </a:r>
            <a:r>
              <a:rPr lang="zh-CN" altLang="en-US" sz="2400" b="1" dirty="0">
                <a:solidFill>
                  <a:srgbClr val="FFFFFF"/>
                </a:solidFill>
                <a:latin typeface="思源黑体 Normal"/>
                <a:ea typeface="思源黑体 Normal"/>
              </a:rPr>
              <a:t>年 </a:t>
            </a:r>
            <a:r>
              <a:rPr lang="en-US" altLang="zh-CN" sz="2400" b="1" dirty="0">
                <a:solidFill>
                  <a:srgbClr val="FFFFFF"/>
                </a:solidFill>
                <a:latin typeface="思源黑体 Normal"/>
                <a:ea typeface="思源黑体 Normal"/>
              </a:rPr>
              <a:t>11</a:t>
            </a:r>
            <a:r>
              <a:rPr lang="zh-CN" altLang="en-US" sz="2400" b="1" dirty="0">
                <a:solidFill>
                  <a:srgbClr val="FFFFFF"/>
                </a:solidFill>
                <a:latin typeface="思源黑体 Normal"/>
                <a:ea typeface="思源黑体 Normal"/>
              </a:rPr>
              <a:t>月</a:t>
            </a:r>
            <a:endParaRPr lang="zh-CN" altLang="en-US" sz="2400" b="1" dirty="0">
              <a:solidFill>
                <a:srgbClr val="FFFFFF"/>
              </a:solidFill>
              <a:latin typeface="思源黑体 Normal"/>
              <a:ea typeface="思源黑体 Normal"/>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351" y="3765892"/>
            <a:ext cx="533474" cy="543001"/>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9017" y="214742"/>
            <a:ext cx="4115374" cy="724001"/>
          </a:xfrm>
          <a:prstGeom prst="rect">
            <a:avLst/>
          </a:prstGeom>
        </p:spPr>
      </p:pic>
      <p:sp>
        <p:nvSpPr>
          <p:cNvPr id="2" name="文本框 1"/>
          <p:cNvSpPr txBox="1"/>
          <p:nvPr/>
        </p:nvSpPr>
        <p:spPr>
          <a:xfrm>
            <a:off x="1850390" y="2316480"/>
            <a:ext cx="4877435" cy="1198880"/>
          </a:xfrm>
          <a:prstGeom prst="rect">
            <a:avLst/>
          </a:prstGeom>
          <a:noFill/>
        </p:spPr>
        <p:txBody>
          <a:bodyPr wrap="square" rtlCol="0">
            <a:spAutoFit/>
          </a:bodyPr>
          <a:p>
            <a:r>
              <a:rPr lang="zh-CN" altLang="zh-CN" sz="3600">
                <a:solidFill>
                  <a:schemeClr val="bg1"/>
                </a:solidFill>
              </a:rPr>
              <a:t>二方连续</a:t>
            </a:r>
            <a:endParaRPr lang="zh-CN" altLang="zh-CN" sz="3600">
              <a:solidFill>
                <a:schemeClr val="bg1"/>
              </a:solidFill>
            </a:endParaRPr>
          </a:p>
          <a:p>
            <a:endParaRPr lang="en-US" altLang="zh-CN" sz="3600">
              <a:solidFill>
                <a:schemeClr val="bg1"/>
              </a:solidFil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159017" y="214742"/>
            <a:ext cx="4115374" cy="724001"/>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282" y="71847"/>
            <a:ext cx="4591691" cy="866896"/>
          </a:xfrm>
          <a:prstGeom prst="rect">
            <a:avLst/>
          </a:prstGeom>
        </p:spPr>
      </p:pic>
      <p:sp>
        <p:nvSpPr>
          <p:cNvPr id="2" name="文本框 1"/>
          <p:cNvSpPr txBox="1"/>
          <p:nvPr/>
        </p:nvSpPr>
        <p:spPr>
          <a:xfrm>
            <a:off x="654685" y="1617345"/>
            <a:ext cx="10593070" cy="1198880"/>
          </a:xfrm>
          <a:prstGeom prst="rect">
            <a:avLst/>
          </a:prstGeom>
          <a:noFill/>
        </p:spPr>
        <p:txBody>
          <a:bodyPr wrap="square" rtlCol="0">
            <a:spAutoFit/>
          </a:bodyPr>
          <a:p>
            <a:pPr>
              <a:lnSpc>
                <a:spcPct val="150000"/>
              </a:lnSpc>
            </a:pPr>
            <a:endParaRPr lang="zh-CN" altLang="en-US" sz="2400"/>
          </a:p>
          <a:p>
            <a:pPr>
              <a:lnSpc>
                <a:spcPct val="150000"/>
              </a:lnSpc>
            </a:pPr>
            <a:endParaRPr lang="zh-CN" altLang="en-US" sz="2400"/>
          </a:p>
        </p:txBody>
      </p:sp>
      <p:sp>
        <p:nvSpPr>
          <p:cNvPr id="100" name="文本框 99"/>
          <p:cNvSpPr txBox="1"/>
          <p:nvPr/>
        </p:nvSpPr>
        <p:spPr>
          <a:xfrm>
            <a:off x="765810" y="1444625"/>
            <a:ext cx="8759825" cy="3969385"/>
          </a:xfrm>
          <a:prstGeom prst="rect">
            <a:avLst/>
          </a:prstGeom>
          <a:noFill/>
          <a:ln w="9525">
            <a:noFill/>
          </a:ln>
        </p:spPr>
        <p:txBody>
          <a:bodyPr wrap="square">
            <a:spAutoFit/>
          </a:bodyPr>
          <a:p>
            <a:pPr indent="304800" algn="l">
              <a:lnSpc>
                <a:spcPct val="150000"/>
              </a:lnSpc>
            </a:pPr>
            <a:r>
              <a:rPr lang="zh-CN" sz="2400">
                <a:solidFill>
                  <a:srgbClr val="000000"/>
                </a:solidFill>
                <a:ea typeface="宋体" panose="02010600030101010101" pitchFamily="2" charset="-122"/>
                <a:sym typeface="+mn-ea"/>
              </a:rPr>
              <a:t>四、绘画步骤</a:t>
            </a:r>
            <a:endParaRPr lang="zh-CN" sz="2000" b="0">
              <a:solidFill>
                <a:srgbClr val="000000"/>
              </a:solidFill>
              <a:ea typeface="宋体" panose="02010600030101010101" pitchFamily="2" charset="-122"/>
            </a:endParaRPr>
          </a:p>
          <a:p>
            <a:pPr indent="304800" algn="l">
              <a:lnSpc>
                <a:spcPct val="150000"/>
              </a:lnSpc>
            </a:pPr>
            <a:r>
              <a:rPr lang="zh-CN" sz="2400" b="0">
                <a:solidFill>
                  <a:srgbClr val="000000"/>
                </a:solidFill>
                <a:ea typeface="宋体" panose="02010600030101010101" pitchFamily="2" charset="-122"/>
              </a:rPr>
              <a:t>①画两根平行线,并适当定出长度。</a:t>
            </a:r>
            <a:endParaRPr lang="zh-CN" sz="2400" b="0">
              <a:solidFill>
                <a:srgbClr val="000000"/>
              </a:solidFill>
              <a:ea typeface="宋体" panose="02010600030101010101" pitchFamily="2" charset="-122"/>
            </a:endParaRPr>
          </a:p>
          <a:p>
            <a:pPr indent="304800" algn="l">
              <a:lnSpc>
                <a:spcPct val="150000"/>
              </a:lnSpc>
            </a:pPr>
            <a:r>
              <a:rPr lang="zh-CN" sz="2400" b="0">
                <a:solidFill>
                  <a:srgbClr val="000000"/>
                </a:solidFill>
                <a:ea typeface="宋体" panose="02010600030101010101" pitchFamily="2" charset="-122"/>
              </a:rPr>
              <a:t>②根据长度划分若干等分单位。</a:t>
            </a:r>
            <a:endParaRPr lang="zh-CN" sz="2400" b="0">
              <a:solidFill>
                <a:srgbClr val="000000"/>
              </a:solidFill>
              <a:ea typeface="宋体" panose="02010600030101010101" pitchFamily="2" charset="-122"/>
            </a:endParaRPr>
          </a:p>
          <a:p>
            <a:pPr indent="304800" algn="l">
              <a:lnSpc>
                <a:spcPct val="150000"/>
              </a:lnSpc>
            </a:pPr>
            <a:r>
              <a:rPr lang="zh-CN" sz="2400" b="0">
                <a:solidFill>
                  <a:srgbClr val="000000"/>
                </a:solidFill>
                <a:ea typeface="宋体" panose="02010600030101010101" pitchFamily="2" charset="-122"/>
              </a:rPr>
              <a:t>③构思：根据绘画内容、表现形式确定纹样的骨式，在草稿纸上精心设计绘制出一个单位纹样。</a:t>
            </a:r>
            <a:endParaRPr lang="zh-CN" sz="2400" b="0">
              <a:solidFill>
                <a:srgbClr val="000000"/>
              </a:solidFill>
              <a:ea typeface="宋体" panose="02010600030101010101" pitchFamily="2" charset="-122"/>
            </a:endParaRPr>
          </a:p>
          <a:p>
            <a:pPr indent="304800" algn="l">
              <a:lnSpc>
                <a:spcPct val="150000"/>
              </a:lnSpc>
            </a:pPr>
            <a:r>
              <a:rPr lang="zh-CN" sz="2400" b="0">
                <a:solidFill>
                  <a:srgbClr val="000000"/>
                </a:solidFill>
                <a:ea typeface="宋体" panose="02010600030101010101" pitchFamily="2" charset="-122"/>
              </a:rPr>
              <a:t>④将设计好的单位纹样复拓到每一个单位上完成铅笔稿。</a:t>
            </a:r>
            <a:endParaRPr lang="zh-CN" sz="2400" b="0">
              <a:solidFill>
                <a:srgbClr val="000000"/>
              </a:solidFill>
              <a:ea typeface="宋体" panose="02010600030101010101" pitchFamily="2" charset="-122"/>
            </a:endParaRPr>
          </a:p>
          <a:p>
            <a:pPr indent="304800" algn="l">
              <a:lnSpc>
                <a:spcPct val="150000"/>
              </a:lnSpc>
            </a:pPr>
            <a:r>
              <a:rPr lang="zh-CN" sz="2400" b="0">
                <a:solidFill>
                  <a:srgbClr val="000000"/>
                </a:solidFill>
                <a:ea typeface="宋体" panose="02010600030101010101" pitchFamily="2" charset="-122"/>
              </a:rPr>
              <a:t>⑤上色完成作业。</a:t>
            </a:r>
            <a:endParaRPr lang="zh-CN" sz="2400" b="0">
              <a:solidFill>
                <a:srgbClr val="000000"/>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159017" y="214742"/>
            <a:ext cx="4115374" cy="724001"/>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282" y="71847"/>
            <a:ext cx="4591691" cy="866896"/>
          </a:xfrm>
          <a:prstGeom prst="rect">
            <a:avLst/>
          </a:prstGeom>
        </p:spPr>
      </p:pic>
      <p:sp>
        <p:nvSpPr>
          <p:cNvPr id="2" name="文本框 1"/>
          <p:cNvSpPr txBox="1"/>
          <p:nvPr/>
        </p:nvSpPr>
        <p:spPr>
          <a:xfrm>
            <a:off x="903605" y="1527175"/>
            <a:ext cx="10370820" cy="2861310"/>
          </a:xfrm>
          <a:prstGeom prst="rect">
            <a:avLst/>
          </a:prstGeom>
          <a:noFill/>
        </p:spPr>
        <p:txBody>
          <a:bodyPr wrap="square" rtlCol="0" anchor="t">
            <a:spAutoFit/>
          </a:bodyPr>
          <a:p>
            <a:pPr indent="0">
              <a:lnSpc>
                <a:spcPct val="150000"/>
              </a:lnSpc>
            </a:pPr>
            <a:r>
              <a:rPr lang="zh-CN" alt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五、注意事项</a:t>
            </a:r>
            <a:endParaRPr lang="zh-CN"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nSpc>
                <a:spcPct val="150000"/>
              </a:lnSpc>
            </a:pPr>
            <a:r>
              <a:rPr lang="zh-CN" alt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①二方连续纹样形状的选择，注意纹样具有美好的寓意和吉祥的意图。</a:t>
            </a:r>
            <a:endParaRPr lang="zh-CN"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nSpc>
                <a:spcPct val="150000"/>
              </a:lnSpc>
            </a:pPr>
            <a:r>
              <a:rPr lang="zh-CN" alt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②构图注意画面饱满，大小适合、富有对称美。</a:t>
            </a:r>
            <a:endParaRPr lang="zh-CN"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nSpc>
                <a:spcPct val="150000"/>
              </a:lnSpc>
            </a:pPr>
            <a:r>
              <a:rPr lang="zh-CN" alt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③颜色选择高纯度、对比明显、颜色丰富多彩。</a:t>
            </a:r>
            <a:endParaRPr lang="zh-CN"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nSpc>
                <a:spcPct val="150000"/>
              </a:lnSpc>
            </a:pPr>
            <a:r>
              <a:rPr lang="zh-CN" alt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④画面干净整洁。</a:t>
            </a:r>
            <a:endParaRPr lang="zh-CN" altLang="en-US"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61335" y="76183"/>
            <a:ext cx="4591691" cy="866896"/>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7406" y="197964"/>
            <a:ext cx="4115374" cy="724001"/>
          </a:xfrm>
          <a:prstGeom prst="rect">
            <a:avLst/>
          </a:prstGeom>
        </p:spPr>
      </p:pic>
      <p:sp>
        <p:nvSpPr>
          <p:cNvPr id="4" name="文本框 3"/>
          <p:cNvSpPr txBox="1"/>
          <p:nvPr/>
        </p:nvSpPr>
        <p:spPr>
          <a:xfrm>
            <a:off x="756920" y="1732915"/>
            <a:ext cx="11121390" cy="829945"/>
          </a:xfrm>
          <a:prstGeom prst="rect">
            <a:avLst/>
          </a:prstGeom>
          <a:noFill/>
        </p:spPr>
        <p:txBody>
          <a:bodyPr wrap="square" rtlCol="0">
            <a:spAutoFit/>
          </a:bodyPr>
          <a:p>
            <a:r>
              <a:rPr lang="en-US" altLang="zh-CN" sz="2400"/>
              <a:t>  </a:t>
            </a:r>
            <a:r>
              <a:rPr lang="zh-CN" altLang="en-US" sz="2400"/>
              <a:t>根据学习的二方连续内容在空白的纸制衣服上进行图案绘制，并选用色相对比在二方连续纹样上上色。</a:t>
            </a:r>
            <a:endParaRPr lang="zh-CN" altLang="en-US" sz="2400"/>
          </a:p>
        </p:txBody>
      </p:sp>
      <p:pic>
        <p:nvPicPr>
          <p:cNvPr id="7" name="图片 6"/>
          <p:cNvPicPr>
            <a:picLocks noChangeAspect="1"/>
          </p:cNvPicPr>
          <p:nvPr/>
        </p:nvPicPr>
        <p:blipFill>
          <a:blip r:embed="rId3"/>
          <a:stretch>
            <a:fillRect/>
          </a:stretch>
        </p:blipFill>
        <p:spPr>
          <a:xfrm rot="16200000">
            <a:off x="4225925" y="1945005"/>
            <a:ext cx="4183380" cy="52355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159017" y="214742"/>
            <a:ext cx="4115374" cy="724001"/>
          </a:xfrm>
          <a:prstGeom prst="rect">
            <a:avLst/>
          </a:prstGeom>
        </p:spPr>
      </p:pic>
      <p:sp>
        <p:nvSpPr>
          <p:cNvPr id="5" name="文本框 4"/>
          <p:cNvSpPr txBox="1"/>
          <p:nvPr/>
        </p:nvSpPr>
        <p:spPr>
          <a:xfrm>
            <a:off x="913130" y="1757680"/>
            <a:ext cx="10360660" cy="829945"/>
          </a:xfrm>
          <a:prstGeom prst="rect">
            <a:avLst/>
          </a:prstGeom>
          <a:noFill/>
        </p:spPr>
        <p:txBody>
          <a:bodyPr wrap="square" rtlCol="0" anchor="t">
            <a:spAutoFit/>
          </a:bodyPr>
          <a:p>
            <a:pPr algn="l"/>
            <a:r>
              <a:rPr lang="en-US" altLang="zh-CN" sz="2400"/>
              <a:t>  </a:t>
            </a:r>
            <a:r>
              <a:rPr lang="zh-CN" altLang="zh-CN" sz="2400"/>
              <a:t>课后</a:t>
            </a:r>
            <a:r>
              <a:rPr lang="zh-CN" altLang="en-US" sz="2400"/>
              <a:t>将二方连续与其他民族服饰相结合，绘制出具有代表性的装饰图案。并了解什么是四方连续？</a:t>
            </a:r>
            <a:endParaRPr lang="zh-CN" altLang="en-US" sz="240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335" y="76183"/>
            <a:ext cx="4591691" cy="86689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159017" y="214742"/>
            <a:ext cx="4115374" cy="724001"/>
          </a:xfrm>
          <a:prstGeom prst="rect">
            <a:avLst/>
          </a:prstGeom>
        </p:spPr>
      </p:pic>
      <p:sp>
        <p:nvSpPr>
          <p:cNvPr id="100" name="文本框 99"/>
          <p:cNvSpPr txBox="1"/>
          <p:nvPr/>
        </p:nvSpPr>
        <p:spPr>
          <a:xfrm>
            <a:off x="1261110" y="2734310"/>
            <a:ext cx="4324350" cy="2553335"/>
          </a:xfrm>
          <a:prstGeom prst="rect">
            <a:avLst/>
          </a:prstGeom>
          <a:noFill/>
          <a:ln w="9525">
            <a:noFill/>
          </a:ln>
        </p:spPr>
        <p:txBody>
          <a:bodyPr wrap="square">
            <a:spAutoFit/>
          </a:bodyPr>
          <a:p>
            <a:pPr indent="355600" algn="ctr"/>
            <a:r>
              <a:rPr lang="zh-CN" sz="2000" b="0">
                <a:solidFill>
                  <a:srgbClr val="000000"/>
                </a:solidFill>
                <a:ea typeface="宋体" panose="02010600030101010101" pitchFamily="2" charset="-122"/>
              </a:rPr>
              <a:t>金色未来幼儿园大一班新转来了一名来自恩施苗族的小朋友（苗苗），为了让苗苗小朋友能够尽快的融入到班级体活动中，大一班的主班老师邀请我们用二方连续在下个星期一之前设计出符合苗族文化特色的衣服，让所有小朋友绘画出具有苗族文化特色的服饰纹样，欢迎苗苗小朋友的到来。</a:t>
            </a:r>
            <a:endParaRPr lang="zh-CN" altLang="en-US" sz="2000"/>
          </a:p>
        </p:txBody>
      </p:sp>
      <p:pic>
        <p:nvPicPr>
          <p:cNvPr id="2" name="图片 1"/>
          <p:cNvPicPr>
            <a:picLocks noChangeAspect="1"/>
          </p:cNvPicPr>
          <p:nvPr/>
        </p:nvPicPr>
        <p:blipFill>
          <a:blip r:embed="rId2"/>
          <a:srcRect l="24340" t="1910" b="14063"/>
          <a:stretch>
            <a:fillRect/>
          </a:stretch>
        </p:blipFill>
        <p:spPr>
          <a:xfrm>
            <a:off x="6464935" y="1625600"/>
            <a:ext cx="3408680" cy="504952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159017" y="214742"/>
            <a:ext cx="4115374" cy="724001"/>
          </a:xfrm>
          <a:prstGeom prst="rect">
            <a:avLst/>
          </a:prstGeom>
        </p:spPr>
      </p:pic>
      <p:pic>
        <p:nvPicPr>
          <p:cNvPr id="2" name="图片 1"/>
          <p:cNvPicPr>
            <a:picLocks noChangeAspect="1"/>
          </p:cNvPicPr>
          <p:nvPr/>
        </p:nvPicPr>
        <p:blipFill>
          <a:blip r:embed="rId2"/>
          <a:srcRect l="9487" t="9784" r="10130" b="10054"/>
          <a:stretch>
            <a:fillRect/>
          </a:stretch>
        </p:blipFill>
        <p:spPr>
          <a:xfrm>
            <a:off x="1595120" y="1667510"/>
            <a:ext cx="3560445" cy="4735195"/>
          </a:xfrm>
          <a:prstGeom prst="rect">
            <a:avLst/>
          </a:prstGeom>
        </p:spPr>
      </p:pic>
      <p:pic>
        <p:nvPicPr>
          <p:cNvPr id="3" name="图片 2"/>
          <p:cNvPicPr>
            <a:picLocks noChangeAspect="1"/>
          </p:cNvPicPr>
          <p:nvPr/>
        </p:nvPicPr>
        <p:blipFill>
          <a:blip r:embed="rId3"/>
          <a:stretch>
            <a:fillRect/>
          </a:stretch>
        </p:blipFill>
        <p:spPr>
          <a:xfrm>
            <a:off x="6410325" y="1667510"/>
            <a:ext cx="3701110" cy="468003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159017" y="214742"/>
            <a:ext cx="4115374" cy="724001"/>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282" y="71847"/>
            <a:ext cx="4591691" cy="866896"/>
          </a:xfrm>
          <a:prstGeom prst="rect">
            <a:avLst/>
          </a:prstGeom>
        </p:spPr>
      </p:pic>
      <p:sp>
        <p:nvSpPr>
          <p:cNvPr id="100" name="文本框 99"/>
          <p:cNvSpPr txBox="1"/>
          <p:nvPr/>
        </p:nvSpPr>
        <p:spPr>
          <a:xfrm>
            <a:off x="805180" y="1499235"/>
            <a:ext cx="9760585" cy="4246245"/>
          </a:xfrm>
          <a:prstGeom prst="rect">
            <a:avLst/>
          </a:prstGeom>
          <a:noFill/>
          <a:ln w="9525">
            <a:noFill/>
          </a:ln>
        </p:spPr>
        <p:txBody>
          <a:bodyPr wrap="square">
            <a:spAutoFit/>
          </a:bodyPr>
          <a:p>
            <a:pPr indent="0">
              <a:lnSpc>
                <a:spcPct val="150000"/>
              </a:lnSpc>
            </a:pPr>
            <a:r>
              <a:rPr lang="zh-CN" sz="2800" b="0">
                <a:ea typeface="宋体" panose="02010600030101010101" pitchFamily="2" charset="-122"/>
              </a:rPr>
              <a:t>教学过程：</a:t>
            </a:r>
            <a:endParaRPr lang="zh-CN" sz="2800" b="0">
              <a:ea typeface="宋体" panose="02010600030101010101" pitchFamily="2" charset="-122"/>
            </a:endParaRPr>
          </a:p>
          <a:p>
            <a:pPr indent="0">
              <a:lnSpc>
                <a:spcPct val="150000"/>
              </a:lnSpc>
            </a:pPr>
            <a:r>
              <a:rPr lang="zh-CN" sz="2000" b="0">
                <a:ea typeface="宋体" panose="02010600030101010101" pitchFamily="2" charset="-122"/>
              </a:rPr>
              <a:t>一、二方连续的定义</a:t>
            </a:r>
            <a:endParaRPr lang="zh-CN" sz="2000" b="0">
              <a:ea typeface="宋体" panose="02010600030101010101" pitchFamily="2" charset="-122"/>
            </a:endParaRPr>
          </a:p>
          <a:p>
            <a:pPr indent="0">
              <a:lnSpc>
                <a:spcPct val="150000"/>
              </a:lnSpc>
            </a:pPr>
            <a:r>
              <a:rPr lang="zh-CN" sz="2000">
                <a:solidFill>
                  <a:srgbClr val="000000"/>
                </a:solidFill>
                <a:ea typeface="宋体" panose="02010600030101010101" pitchFamily="2" charset="-122"/>
                <a:sym typeface="+mn-ea"/>
              </a:rPr>
              <a:t>  二方连续俗称花边，即将一个基本单元进行上下或左右连续、重复排列以形成条形连续图案。一般训练要求要有三个基本单元的重复才能看出连续的趋势，并且画完后的二方连续左右要能够对接。</a:t>
            </a:r>
            <a:endParaRPr lang="zh-CN" altLang="en-US" sz="2400"/>
          </a:p>
          <a:p>
            <a:pPr indent="0">
              <a:lnSpc>
                <a:spcPct val="150000"/>
              </a:lnSpc>
            </a:pPr>
            <a:endParaRPr lang="zh-CN" altLang="en-US" sz="2400" b="0">
              <a:latin typeface="宋体" panose="02010600030101010101" pitchFamily="2" charset="-122"/>
              <a:ea typeface="宋体" panose="02010600030101010101" pitchFamily="2" charset="-122"/>
              <a:cs typeface="宋体" panose="02010600030101010101" pitchFamily="2" charset="-122"/>
            </a:endParaRPr>
          </a:p>
          <a:p>
            <a:pPr indent="0">
              <a:lnSpc>
                <a:spcPct val="150000"/>
              </a:lnSpc>
            </a:pPr>
            <a:endParaRPr lang="zh-CN" altLang="en-US" sz="2400" b="0">
              <a:latin typeface="宋体" panose="02010600030101010101" pitchFamily="2" charset="-122"/>
              <a:ea typeface="宋体" panose="02010600030101010101" pitchFamily="2" charset="-122"/>
              <a:cs typeface="宋体" panose="02010600030101010101" pitchFamily="2" charset="-122"/>
            </a:endParaRPr>
          </a:p>
          <a:p>
            <a:pPr indent="0">
              <a:lnSpc>
                <a:spcPct val="150000"/>
              </a:lnSpc>
            </a:pPr>
            <a:r>
              <a:rPr lang="zh-CN" altLang="en-US" sz="2400" b="0">
                <a:latin typeface="宋体" panose="02010600030101010101" pitchFamily="2" charset="-122"/>
                <a:ea typeface="宋体" panose="02010600030101010101" pitchFamily="2" charset="-122"/>
                <a:cs typeface="宋体" panose="02010600030101010101" pitchFamily="2" charset="-122"/>
              </a:rPr>
              <a:t>  </a:t>
            </a:r>
            <a:endParaRPr lang="zh-CN" altLang="en-US" sz="2400" b="0">
              <a:latin typeface="宋体" panose="02010600030101010101" pitchFamily="2" charset="-122"/>
              <a:ea typeface="宋体" panose="02010600030101010101" pitchFamily="2" charset="-122"/>
              <a:cs typeface="宋体" panose="02010600030101010101" pitchFamily="2" charset="-122"/>
            </a:endParaRPr>
          </a:p>
        </p:txBody>
      </p:sp>
      <p:pic>
        <p:nvPicPr>
          <p:cNvPr id="14" name="图片 14"/>
          <p:cNvPicPr>
            <a:picLocks noChangeAspect="1"/>
          </p:cNvPicPr>
          <p:nvPr/>
        </p:nvPicPr>
        <p:blipFill>
          <a:blip r:embed="rId3"/>
          <a:stretch>
            <a:fillRect/>
          </a:stretch>
        </p:blipFill>
        <p:spPr>
          <a:xfrm>
            <a:off x="6214110" y="4082415"/>
            <a:ext cx="3719830" cy="2671445"/>
          </a:xfrm>
          <a:prstGeom prst="rect">
            <a:avLst/>
          </a:prstGeom>
          <a:noFill/>
          <a:ln w="9525">
            <a:noFill/>
          </a:ln>
        </p:spPr>
      </p:pic>
      <p:pic>
        <p:nvPicPr>
          <p:cNvPr id="5" name="图片 1" descr="IMG_8853(20220111-163951)"/>
          <p:cNvPicPr>
            <a:picLocks noChangeAspect="1"/>
          </p:cNvPicPr>
          <p:nvPr/>
        </p:nvPicPr>
        <p:blipFill>
          <a:blip r:embed="rId4"/>
          <a:stretch>
            <a:fillRect/>
          </a:stretch>
        </p:blipFill>
        <p:spPr>
          <a:xfrm>
            <a:off x="1417955" y="4082415"/>
            <a:ext cx="3656965" cy="26720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159017" y="214742"/>
            <a:ext cx="4115374" cy="724001"/>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282" y="71847"/>
            <a:ext cx="4591691" cy="866896"/>
          </a:xfrm>
          <a:prstGeom prst="rect">
            <a:avLst/>
          </a:prstGeom>
        </p:spPr>
      </p:pic>
      <p:sp>
        <p:nvSpPr>
          <p:cNvPr id="100" name="文本框 99"/>
          <p:cNvSpPr txBox="1"/>
          <p:nvPr/>
        </p:nvSpPr>
        <p:spPr>
          <a:xfrm>
            <a:off x="818515" y="1788795"/>
            <a:ext cx="10330815" cy="460375"/>
          </a:xfrm>
          <a:prstGeom prst="rect">
            <a:avLst/>
          </a:prstGeom>
          <a:noFill/>
          <a:ln w="9525">
            <a:noFill/>
          </a:ln>
        </p:spPr>
        <p:txBody>
          <a:bodyPr wrap="square">
            <a:spAutoFit/>
          </a:bodyPr>
          <a:p>
            <a:pPr indent="0"/>
            <a:endParaRPr lang="zh-CN" altLang="en-US" sz="2400">
              <a:latin typeface="宋体" panose="02010600030101010101" pitchFamily="2" charset="-122"/>
              <a:ea typeface="宋体" panose="02010600030101010101" pitchFamily="2" charset="-122"/>
            </a:endParaRPr>
          </a:p>
        </p:txBody>
      </p:sp>
      <p:pic>
        <p:nvPicPr>
          <p:cNvPr id="6" name="图片 5"/>
          <p:cNvPicPr>
            <a:picLocks noChangeAspect="1"/>
          </p:cNvPicPr>
          <p:nvPr/>
        </p:nvPicPr>
        <p:blipFill>
          <a:blip r:embed="rId3"/>
          <a:stretch>
            <a:fillRect/>
          </a:stretch>
        </p:blipFill>
        <p:spPr>
          <a:xfrm>
            <a:off x="5030470" y="1788795"/>
            <a:ext cx="6573520" cy="4298315"/>
          </a:xfrm>
          <a:prstGeom prst="rect">
            <a:avLst/>
          </a:prstGeom>
        </p:spPr>
      </p:pic>
      <p:sp>
        <p:nvSpPr>
          <p:cNvPr id="2" name="文本框 1"/>
          <p:cNvSpPr txBox="1"/>
          <p:nvPr/>
        </p:nvSpPr>
        <p:spPr>
          <a:xfrm>
            <a:off x="1155065" y="1597025"/>
            <a:ext cx="3089275" cy="1568450"/>
          </a:xfrm>
          <a:prstGeom prst="rect">
            <a:avLst/>
          </a:prstGeom>
          <a:noFill/>
        </p:spPr>
        <p:txBody>
          <a:bodyPr wrap="square" rtlCol="0" anchor="t">
            <a:spAutoFit/>
          </a:bodyPr>
          <a:p>
            <a:pPr marL="0" indent="0">
              <a:buNone/>
            </a:pPr>
            <a:r>
              <a:rPr lang="zh-CN" altLang="en-US" sz="2400">
                <a:sym typeface="+mn-ea"/>
              </a:rPr>
              <a:t>二、认识二方连续</a:t>
            </a:r>
            <a:endParaRPr lang="zh-CN" altLang="en-US" sz="2400">
              <a:sym typeface="+mn-ea"/>
            </a:endParaRPr>
          </a:p>
          <a:p>
            <a:pPr marL="0" indent="0">
              <a:buNone/>
            </a:pPr>
            <a:endParaRPr lang="zh-CN" altLang="en-US" sz="2400"/>
          </a:p>
          <a:p>
            <a:pPr marL="0" indent="0">
              <a:buNone/>
            </a:pPr>
            <a:r>
              <a:rPr lang="zh-CN" altLang="en-US" sz="2400">
                <a:sym typeface="+mn-ea"/>
              </a:rPr>
              <a:t> </a:t>
            </a:r>
            <a:r>
              <a:rPr lang="en-US" altLang="zh-CN" sz="2400">
                <a:sym typeface="+mn-ea"/>
              </a:rPr>
              <a:t>1.</a:t>
            </a:r>
            <a:r>
              <a:rPr lang="zh-CN" altLang="en-US" sz="2400">
                <a:sym typeface="+mn-ea"/>
              </a:rPr>
              <a:t>观察下图的二方连续找出里面的基本形</a:t>
            </a:r>
            <a:r>
              <a:rPr lang="zh-CN" altLang="en-US" sz="2000">
                <a:sym typeface="+mn-ea"/>
              </a:rPr>
              <a:t>。</a:t>
            </a:r>
            <a:endParaRPr lang="zh-CN" altLang="en-US" sz="2000"/>
          </a:p>
        </p:txBody>
      </p:sp>
      <p:pic>
        <p:nvPicPr>
          <p:cNvPr id="38" name="图片 5"/>
          <p:cNvPicPr>
            <a:picLocks noChangeAspect="1"/>
          </p:cNvPicPr>
          <p:nvPr/>
        </p:nvPicPr>
        <p:blipFill>
          <a:blip r:embed="rId4"/>
          <a:srcRect l="7240" b="441"/>
          <a:stretch>
            <a:fillRect/>
          </a:stretch>
        </p:blipFill>
        <p:spPr>
          <a:xfrm rot="16200000">
            <a:off x="7335520" y="-830580"/>
            <a:ext cx="1162050" cy="6400165"/>
          </a:xfrm>
          <a:prstGeom prst="rect">
            <a:avLst/>
          </a:prstGeom>
          <a:noFill/>
          <a:ln w="9525">
            <a:noFill/>
          </a:ln>
        </p:spPr>
      </p:pic>
      <p:pic>
        <p:nvPicPr>
          <p:cNvPr id="39" name="图片 6"/>
          <p:cNvPicPr>
            <a:picLocks noChangeAspect="1"/>
          </p:cNvPicPr>
          <p:nvPr/>
        </p:nvPicPr>
        <p:blipFill>
          <a:blip r:embed="rId5"/>
          <a:srcRect l="9734" t="1970" r="7511" b="1758"/>
          <a:stretch>
            <a:fillRect/>
          </a:stretch>
        </p:blipFill>
        <p:spPr>
          <a:xfrm rot="5400000">
            <a:off x="7282180" y="694690"/>
            <a:ext cx="1270635" cy="6401435"/>
          </a:xfrm>
          <a:prstGeom prst="rect">
            <a:avLst/>
          </a:prstGeom>
          <a:noFill/>
          <a:ln w="9525">
            <a:noFill/>
          </a:ln>
        </p:spPr>
      </p:pic>
      <p:pic>
        <p:nvPicPr>
          <p:cNvPr id="40" name="图片 7"/>
          <p:cNvPicPr>
            <a:picLocks noChangeAspect="1"/>
          </p:cNvPicPr>
          <p:nvPr/>
        </p:nvPicPr>
        <p:blipFill>
          <a:blip r:embed="rId6"/>
          <a:srcRect l="20284" t="1791" r="17813" b="2962"/>
          <a:stretch>
            <a:fillRect/>
          </a:stretch>
        </p:blipFill>
        <p:spPr>
          <a:xfrm rot="16200000">
            <a:off x="7507605" y="2320290"/>
            <a:ext cx="982345" cy="6551295"/>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159017" y="214742"/>
            <a:ext cx="4115374" cy="724001"/>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282" y="71847"/>
            <a:ext cx="4591691" cy="866896"/>
          </a:xfrm>
          <a:prstGeom prst="rect">
            <a:avLst/>
          </a:prstGeom>
        </p:spPr>
      </p:pic>
      <p:sp>
        <p:nvSpPr>
          <p:cNvPr id="100" name="文本框 99"/>
          <p:cNvSpPr txBox="1"/>
          <p:nvPr/>
        </p:nvSpPr>
        <p:spPr>
          <a:xfrm>
            <a:off x="818515" y="1788795"/>
            <a:ext cx="10330815" cy="460375"/>
          </a:xfrm>
          <a:prstGeom prst="rect">
            <a:avLst/>
          </a:prstGeom>
          <a:noFill/>
          <a:ln w="9525">
            <a:noFill/>
          </a:ln>
        </p:spPr>
        <p:txBody>
          <a:bodyPr wrap="square">
            <a:spAutoFit/>
          </a:bodyPr>
          <a:p>
            <a:pPr indent="0"/>
            <a:endParaRPr lang="zh-CN" altLang="en-US" sz="2400">
              <a:latin typeface="宋体" panose="02010600030101010101" pitchFamily="2" charset="-122"/>
              <a:ea typeface="宋体" panose="02010600030101010101" pitchFamily="2" charset="-122"/>
            </a:endParaRPr>
          </a:p>
        </p:txBody>
      </p:sp>
      <p:pic>
        <p:nvPicPr>
          <p:cNvPr id="2" name="图片 1"/>
          <p:cNvPicPr>
            <a:picLocks noChangeAspect="1"/>
          </p:cNvPicPr>
          <p:nvPr/>
        </p:nvPicPr>
        <p:blipFill>
          <a:blip r:embed="rId3"/>
          <a:stretch>
            <a:fillRect/>
          </a:stretch>
        </p:blipFill>
        <p:spPr>
          <a:xfrm>
            <a:off x="5078730" y="1922780"/>
            <a:ext cx="6435844" cy="4320032"/>
          </a:xfrm>
          <a:prstGeom prst="rect">
            <a:avLst/>
          </a:prstGeom>
        </p:spPr>
      </p:pic>
      <p:sp>
        <p:nvSpPr>
          <p:cNvPr id="6" name="内容占位符 5"/>
          <p:cNvSpPr/>
          <p:nvPr>
            <p:ph idx="1"/>
          </p:nvPr>
        </p:nvSpPr>
        <p:spPr>
          <a:xfrm>
            <a:off x="838200" y="1825625"/>
            <a:ext cx="10676890" cy="4351655"/>
          </a:xfrm>
        </p:spPr>
        <p:txBody>
          <a:bodyPr/>
          <a:p>
            <a:pPr marL="0" indent="0">
              <a:buNone/>
            </a:pPr>
            <a:r>
              <a:rPr lang="zh-CN" altLang="en-US" sz="2400"/>
              <a:t> </a:t>
            </a:r>
            <a:r>
              <a:rPr lang="en-US" altLang="zh-CN" sz="2400"/>
              <a:t>2.</a:t>
            </a:r>
            <a:r>
              <a:rPr lang="zh-CN" altLang="en-US" sz="2400"/>
              <a:t>基本形的绘制方法</a:t>
            </a:r>
            <a:endParaRPr lang="zh-CN" altLang="en-US" sz="2400"/>
          </a:p>
          <a:p>
            <a:pPr marL="0" indent="0">
              <a:buNone/>
            </a:pPr>
            <a:r>
              <a:rPr lang="zh-CN" altLang="en-US" sz="2400"/>
              <a:t>  加、减法，这是使一种形象与另一种形象相加在一起而形成新形象的方法。</a:t>
            </a:r>
            <a:endParaRPr lang="zh-CN" altLang="en-US"/>
          </a:p>
          <a:p>
            <a:pPr marL="0" indent="0">
              <a:buNone/>
            </a:pPr>
            <a:endParaRPr lang="zh-CN" altLang="en-US"/>
          </a:p>
        </p:txBody>
      </p:sp>
      <p:pic>
        <p:nvPicPr>
          <p:cNvPr id="62" name="图片 4"/>
          <p:cNvPicPr>
            <a:picLocks noChangeAspect="1"/>
          </p:cNvPicPr>
          <p:nvPr/>
        </p:nvPicPr>
        <p:blipFill>
          <a:blip r:embed="rId4"/>
          <a:stretch>
            <a:fillRect/>
          </a:stretch>
        </p:blipFill>
        <p:spPr>
          <a:xfrm>
            <a:off x="1257300" y="2971800"/>
            <a:ext cx="5901690" cy="3270885"/>
          </a:xfrm>
          <a:prstGeom prst="rect">
            <a:avLst/>
          </a:prstGeom>
          <a:noFill/>
          <a:ln w="9525">
            <a:noFill/>
          </a:ln>
        </p:spPr>
      </p:pic>
      <p:sp>
        <p:nvSpPr>
          <p:cNvPr id="7" name="文本框 6"/>
          <p:cNvSpPr txBox="1"/>
          <p:nvPr/>
        </p:nvSpPr>
        <p:spPr>
          <a:xfrm>
            <a:off x="7727315" y="3729355"/>
            <a:ext cx="3547110" cy="706755"/>
          </a:xfrm>
          <a:prstGeom prst="rect">
            <a:avLst/>
          </a:prstGeom>
          <a:noFill/>
          <a:ln w="9525">
            <a:noFill/>
          </a:ln>
        </p:spPr>
        <p:txBody>
          <a:bodyPr wrap="square">
            <a:spAutoFit/>
          </a:bodyPr>
          <a:p>
            <a:pPr indent="4445"/>
            <a:r>
              <a:rPr lang="zh-CN" sz="2000" b="0">
                <a:solidFill>
                  <a:srgbClr val="000000"/>
                </a:solidFill>
                <a:ea typeface="宋体" panose="02010600030101010101" pitchFamily="2" charset="-122"/>
              </a:rPr>
              <a:t>小作业1：我们通过学习到的基本形的加减法进行的创作。</a:t>
            </a:r>
            <a:endParaRPr lang="zh-CN" alt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159017" y="214742"/>
            <a:ext cx="4115374" cy="724001"/>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282" y="71847"/>
            <a:ext cx="4591691" cy="866896"/>
          </a:xfrm>
          <a:prstGeom prst="rect">
            <a:avLst/>
          </a:prstGeom>
        </p:spPr>
      </p:pic>
      <p:sp>
        <p:nvSpPr>
          <p:cNvPr id="2" name="文本框 1"/>
          <p:cNvSpPr txBox="1"/>
          <p:nvPr/>
        </p:nvSpPr>
        <p:spPr>
          <a:xfrm>
            <a:off x="1177290" y="1529715"/>
            <a:ext cx="6214110" cy="822960"/>
          </a:xfrm>
          <a:prstGeom prst="rect">
            <a:avLst/>
          </a:prstGeom>
          <a:noFill/>
          <a:ln w="9525">
            <a:noFill/>
          </a:ln>
        </p:spPr>
        <p:txBody>
          <a:bodyPr wrap="square">
            <a:spAutoFit/>
          </a:bodyPr>
          <a:p>
            <a:pPr indent="0"/>
            <a:r>
              <a:rPr lang="zh-CN" altLang="en-US" sz="2400"/>
              <a:t>三、基本形式</a:t>
            </a:r>
            <a:endParaRPr lang="zh-CN" altLang="en-US" sz="2400"/>
          </a:p>
          <a:p>
            <a:pPr indent="0"/>
            <a:endParaRPr lang="zh-CN" altLang="en-US" sz="2400"/>
          </a:p>
        </p:txBody>
      </p:sp>
      <p:sp>
        <p:nvSpPr>
          <p:cNvPr id="9" name="文本框 8"/>
          <p:cNvSpPr txBox="1"/>
          <p:nvPr/>
        </p:nvSpPr>
        <p:spPr>
          <a:xfrm>
            <a:off x="756285" y="2062480"/>
            <a:ext cx="10457180" cy="4246245"/>
          </a:xfrm>
          <a:prstGeom prst="rect">
            <a:avLst/>
          </a:prstGeom>
          <a:noFill/>
        </p:spPr>
        <p:txBody>
          <a:bodyPr wrap="square" rtlCol="0" anchor="t">
            <a:spAutoFit/>
          </a:bodyPr>
          <a:p>
            <a:pPr>
              <a:lnSpc>
                <a:spcPct val="150000"/>
              </a:lnSpc>
            </a:pPr>
            <a:r>
              <a:rPr lang="en-US" sz="2400">
                <a:solidFill>
                  <a:srgbClr val="000000"/>
                </a:solidFill>
                <a:latin typeface="宋体" panose="02010600030101010101" pitchFamily="2" charset="-122"/>
                <a:sym typeface="+mn-ea"/>
              </a:rPr>
              <a:t>①</a:t>
            </a:r>
            <a:r>
              <a:rPr lang="zh-CN" sz="2400">
                <a:solidFill>
                  <a:srgbClr val="000000"/>
                </a:solidFill>
                <a:ea typeface="宋体" panose="02010600030101010101" pitchFamily="2" charset="-122"/>
                <a:sym typeface="+mn-ea"/>
              </a:rPr>
              <a:t>直立式</a:t>
            </a:r>
            <a:endParaRPr lang="zh-CN" sz="2400">
              <a:solidFill>
                <a:srgbClr val="000000"/>
              </a:solidFill>
              <a:ea typeface="宋体" panose="02010600030101010101" pitchFamily="2" charset="-122"/>
              <a:sym typeface="+mn-ea"/>
            </a:endParaRPr>
          </a:p>
          <a:p>
            <a:pPr>
              <a:lnSpc>
                <a:spcPct val="150000"/>
              </a:lnSpc>
            </a:pPr>
            <a:r>
              <a:rPr lang="zh-CN" altLang="en-US" sz="2400"/>
              <a:t>有明确的方向性，可垂直向上或向下 ，也可以上下交替</a:t>
            </a:r>
            <a:r>
              <a:rPr lang="zh-CN" altLang="en-US" sz="2000"/>
              <a:t>。</a:t>
            </a:r>
            <a:endParaRPr lang="zh-CN" altLang="en-US" sz="2000"/>
          </a:p>
          <a:p>
            <a:pPr>
              <a:lnSpc>
                <a:spcPct val="150000"/>
              </a:lnSpc>
            </a:pPr>
            <a:endParaRPr lang="en-US" sz="2000">
              <a:solidFill>
                <a:srgbClr val="000000"/>
              </a:solidFill>
              <a:latin typeface="宋体" panose="02010600030101010101" pitchFamily="2" charset="-122"/>
              <a:sym typeface="+mn-ea"/>
            </a:endParaRPr>
          </a:p>
          <a:p>
            <a:pPr>
              <a:lnSpc>
                <a:spcPct val="150000"/>
              </a:lnSpc>
            </a:pPr>
            <a:endParaRPr lang="en-US" sz="2000">
              <a:solidFill>
                <a:srgbClr val="000000"/>
              </a:solidFill>
              <a:latin typeface="宋体" panose="02010600030101010101" pitchFamily="2" charset="-122"/>
              <a:sym typeface="+mn-ea"/>
            </a:endParaRPr>
          </a:p>
          <a:p>
            <a:pPr>
              <a:lnSpc>
                <a:spcPct val="150000"/>
              </a:lnSpc>
            </a:pPr>
            <a:r>
              <a:rPr lang="en-US" sz="2400">
                <a:solidFill>
                  <a:srgbClr val="000000"/>
                </a:solidFill>
                <a:latin typeface="宋体" panose="02010600030101010101" pitchFamily="2" charset="-122"/>
                <a:sym typeface="+mn-ea"/>
              </a:rPr>
              <a:t>②</a:t>
            </a:r>
            <a:r>
              <a:rPr lang="zh-CN" sz="2400">
                <a:solidFill>
                  <a:srgbClr val="000000"/>
                </a:solidFill>
                <a:ea typeface="宋体" panose="02010600030101010101" pitchFamily="2" charset="-122"/>
                <a:sym typeface="+mn-ea"/>
              </a:rPr>
              <a:t>一整二破式</a:t>
            </a:r>
            <a:endParaRPr lang="zh-CN" sz="2400">
              <a:solidFill>
                <a:srgbClr val="000000"/>
              </a:solidFill>
              <a:ea typeface="宋体" panose="02010600030101010101" pitchFamily="2" charset="-122"/>
              <a:sym typeface="+mn-ea"/>
            </a:endParaRPr>
          </a:p>
          <a:p>
            <a:pPr>
              <a:lnSpc>
                <a:spcPct val="150000"/>
              </a:lnSpc>
            </a:pPr>
            <a:r>
              <a:rPr lang="zh-CN" altLang="en-US" sz="2400">
                <a:sym typeface="+mn-ea"/>
              </a:rPr>
              <a:t>   中心位置有一个完整形，上下或者左右各有一个半破形。以此合为单元体排列。</a:t>
            </a:r>
            <a:endParaRPr lang="zh-CN" altLang="en-US" sz="2000"/>
          </a:p>
          <a:p>
            <a:pPr>
              <a:lnSpc>
                <a:spcPct val="150000"/>
              </a:lnSpc>
            </a:pPr>
            <a:endParaRPr lang="zh-CN" altLang="en-US" sz="2000"/>
          </a:p>
        </p:txBody>
      </p:sp>
      <p:pic>
        <p:nvPicPr>
          <p:cNvPr id="46" name="图片 46" descr="IMG_8837"/>
          <p:cNvPicPr>
            <a:picLocks noChangeAspect="1"/>
          </p:cNvPicPr>
          <p:nvPr/>
        </p:nvPicPr>
        <p:blipFill>
          <a:blip r:embed="rId3"/>
          <a:srcRect l="1689" t="42439" r="2316" b="3287"/>
          <a:stretch>
            <a:fillRect/>
          </a:stretch>
        </p:blipFill>
        <p:spPr>
          <a:xfrm>
            <a:off x="3345815" y="3149600"/>
            <a:ext cx="5277485" cy="1313815"/>
          </a:xfrm>
          <a:prstGeom prst="rect">
            <a:avLst/>
          </a:prstGeom>
        </p:spPr>
      </p:pic>
      <p:pic>
        <p:nvPicPr>
          <p:cNvPr id="47" name="图片 47" descr="IMG_8838"/>
          <p:cNvPicPr>
            <a:picLocks noChangeAspect="1"/>
          </p:cNvPicPr>
          <p:nvPr/>
        </p:nvPicPr>
        <p:blipFill>
          <a:blip r:embed="rId4"/>
          <a:srcRect t="47712" r="1441" b="563"/>
          <a:stretch>
            <a:fillRect/>
          </a:stretch>
        </p:blipFill>
        <p:spPr>
          <a:xfrm>
            <a:off x="3345815" y="5259705"/>
            <a:ext cx="5276850" cy="13474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p:tgtEl>
                                          <p:spTgt spid="46"/>
                                        </p:tgtEl>
                                        <p:attrNameLst>
                                          <p:attrName>ppt_y</p:attrName>
                                        </p:attrNameLst>
                                      </p:cBhvr>
                                      <p:tavLst>
                                        <p:tav tm="0">
                                          <p:val>
                                            <p:strVal val="#ppt_y+#ppt_h*1.125000"/>
                                          </p:val>
                                        </p:tav>
                                        <p:tav tm="100000">
                                          <p:val>
                                            <p:strVal val="#ppt_y"/>
                                          </p:val>
                                        </p:tav>
                                      </p:tavLst>
                                    </p:anim>
                                    <p:animEffect transition="in" filter="wipe(up)">
                                      <p:cBhvr>
                                        <p:cTn id="8" dur="500"/>
                                        <p:tgtEl>
                                          <p:spTgt spid="4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additive="base">
                                        <p:cTn id="13" dur="500"/>
                                        <p:tgtEl>
                                          <p:spTgt spid="47"/>
                                        </p:tgtEl>
                                        <p:attrNameLst>
                                          <p:attrName>ppt_y</p:attrName>
                                        </p:attrNameLst>
                                      </p:cBhvr>
                                      <p:tavLst>
                                        <p:tav tm="0">
                                          <p:val>
                                            <p:strVal val="#ppt_y+#ppt_h*1.125000"/>
                                          </p:val>
                                        </p:tav>
                                        <p:tav tm="100000">
                                          <p:val>
                                            <p:strVal val="#ppt_y"/>
                                          </p:val>
                                        </p:tav>
                                      </p:tavLst>
                                    </p:anim>
                                    <p:animEffect transition="in" filter="wipe(up)">
                                      <p:cBhvr>
                                        <p:cTn id="1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159017" y="214742"/>
            <a:ext cx="4115374" cy="724001"/>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282" y="71847"/>
            <a:ext cx="4591691" cy="866896"/>
          </a:xfrm>
          <a:prstGeom prst="rect">
            <a:avLst/>
          </a:prstGeom>
        </p:spPr>
      </p:pic>
      <p:pic>
        <p:nvPicPr>
          <p:cNvPr id="2" name="图片 1"/>
          <p:cNvPicPr>
            <a:picLocks noChangeAspect="1"/>
          </p:cNvPicPr>
          <p:nvPr/>
        </p:nvPicPr>
        <p:blipFill>
          <a:blip r:embed="rId3"/>
          <a:srcRect l="3716" t="1235" r="4121" b="3512"/>
          <a:stretch>
            <a:fillRect/>
          </a:stretch>
        </p:blipFill>
        <p:spPr>
          <a:xfrm>
            <a:off x="2980690" y="2229485"/>
            <a:ext cx="2877355" cy="3960029"/>
          </a:xfrm>
          <a:prstGeom prst="rect">
            <a:avLst/>
          </a:prstGeom>
        </p:spPr>
      </p:pic>
      <p:pic>
        <p:nvPicPr>
          <p:cNvPr id="7" name="图片 6"/>
          <p:cNvPicPr>
            <a:picLocks noChangeAspect="1"/>
          </p:cNvPicPr>
          <p:nvPr/>
        </p:nvPicPr>
        <p:blipFill>
          <a:blip r:embed="rId3"/>
          <a:stretch>
            <a:fillRect/>
          </a:stretch>
        </p:blipFill>
        <p:spPr>
          <a:xfrm>
            <a:off x="7158990" y="2229485"/>
            <a:ext cx="2987097" cy="3960029"/>
          </a:xfrm>
          <a:prstGeom prst="rect">
            <a:avLst/>
          </a:prstGeom>
        </p:spPr>
      </p:pic>
      <p:sp>
        <p:nvSpPr>
          <p:cNvPr id="9" name="文本框 8"/>
          <p:cNvSpPr txBox="1"/>
          <p:nvPr/>
        </p:nvSpPr>
        <p:spPr>
          <a:xfrm>
            <a:off x="654050" y="1347470"/>
            <a:ext cx="10933430" cy="5723890"/>
          </a:xfrm>
          <a:prstGeom prst="rect">
            <a:avLst/>
          </a:prstGeom>
          <a:noFill/>
        </p:spPr>
        <p:txBody>
          <a:bodyPr wrap="square" rtlCol="0" anchor="t">
            <a:spAutoFit/>
          </a:bodyPr>
          <a:p>
            <a:pPr>
              <a:lnSpc>
                <a:spcPct val="150000"/>
              </a:lnSpc>
            </a:pPr>
            <a:r>
              <a:rPr lang="en-US" sz="2400">
                <a:solidFill>
                  <a:srgbClr val="000000"/>
                </a:solidFill>
                <a:latin typeface="宋体" panose="02010600030101010101" pitchFamily="2" charset="-122"/>
                <a:sym typeface="+mn-ea"/>
              </a:rPr>
              <a:t>③</a:t>
            </a:r>
            <a:r>
              <a:rPr lang="zh-CN" sz="2400">
                <a:solidFill>
                  <a:srgbClr val="000000"/>
                </a:solidFill>
                <a:ea typeface="宋体" panose="02010600030101010101" pitchFamily="2" charset="-122"/>
                <a:sym typeface="+mn-ea"/>
              </a:rPr>
              <a:t>波浪式</a:t>
            </a:r>
            <a:endParaRPr lang="zh-CN" sz="2400">
              <a:solidFill>
                <a:srgbClr val="000000"/>
              </a:solidFill>
              <a:ea typeface="宋体" panose="02010600030101010101" pitchFamily="2" charset="-122"/>
              <a:sym typeface="+mn-ea"/>
            </a:endParaRPr>
          </a:p>
          <a:p>
            <a:pPr>
              <a:lnSpc>
                <a:spcPct val="150000"/>
              </a:lnSpc>
            </a:pPr>
            <a:r>
              <a:rPr lang="zh-CN" altLang="en-US" sz="2400">
                <a:sym typeface="+mn-ea"/>
              </a:rPr>
              <a:t>  单位纹样之间以波浪状作连接，其他纹样依附波浪线，分为单线波纹和双线波纹两种，可同向排列，也可反向排列。</a:t>
            </a:r>
            <a:endParaRPr lang="zh-CN" altLang="en-US" sz="2000"/>
          </a:p>
          <a:p>
            <a:pPr>
              <a:lnSpc>
                <a:spcPct val="150000"/>
              </a:lnSpc>
            </a:pPr>
            <a:endParaRPr lang="en-US" sz="2000">
              <a:solidFill>
                <a:srgbClr val="000000"/>
              </a:solidFill>
              <a:latin typeface="宋体" panose="02010600030101010101" pitchFamily="2" charset="-122"/>
              <a:sym typeface="+mn-ea"/>
            </a:endParaRPr>
          </a:p>
          <a:p>
            <a:pPr>
              <a:lnSpc>
                <a:spcPct val="150000"/>
              </a:lnSpc>
            </a:pPr>
            <a:endParaRPr lang="en-US" sz="2000">
              <a:solidFill>
                <a:srgbClr val="000000"/>
              </a:solidFill>
              <a:latin typeface="宋体" panose="02010600030101010101" pitchFamily="2" charset="-122"/>
              <a:sym typeface="+mn-ea"/>
            </a:endParaRPr>
          </a:p>
          <a:p>
            <a:pPr>
              <a:lnSpc>
                <a:spcPct val="150000"/>
              </a:lnSpc>
            </a:pPr>
            <a:r>
              <a:rPr lang="en-US" sz="2400">
                <a:solidFill>
                  <a:srgbClr val="000000"/>
                </a:solidFill>
                <a:latin typeface="宋体" panose="02010600030101010101" pitchFamily="2" charset="-122"/>
                <a:sym typeface="+mn-ea"/>
              </a:rPr>
              <a:t>④</a:t>
            </a:r>
            <a:r>
              <a:rPr lang="zh-CN" sz="2400">
                <a:solidFill>
                  <a:srgbClr val="000000"/>
                </a:solidFill>
                <a:ea typeface="宋体" panose="02010600030101010101" pitchFamily="2" charset="-122"/>
                <a:sym typeface="+mn-ea"/>
              </a:rPr>
              <a:t>一立一倒式</a:t>
            </a:r>
            <a:endParaRPr lang="zh-CN" altLang="en-US" sz="2400"/>
          </a:p>
          <a:p>
            <a:pPr>
              <a:lnSpc>
                <a:spcPct val="150000"/>
              </a:lnSpc>
            </a:pPr>
            <a:r>
              <a:rPr lang="zh-CN" altLang="en-US" sz="2400"/>
              <a:t>将两个单元纹样一上一下，一个直立一个倒立，上正下反或下正上反地交错排列组合成单位纹样后重复训练进行排列。</a:t>
            </a:r>
            <a:endParaRPr lang="zh-CN" altLang="en-US" sz="2000"/>
          </a:p>
          <a:p>
            <a:pPr>
              <a:lnSpc>
                <a:spcPct val="150000"/>
              </a:lnSpc>
            </a:pPr>
            <a:endParaRPr lang="zh-CN" sz="2000">
              <a:solidFill>
                <a:srgbClr val="000000"/>
              </a:solidFill>
              <a:ea typeface="宋体" panose="02010600030101010101" pitchFamily="2" charset="-122"/>
              <a:sym typeface="+mn-ea"/>
            </a:endParaRPr>
          </a:p>
          <a:p>
            <a:pPr>
              <a:lnSpc>
                <a:spcPct val="150000"/>
              </a:lnSpc>
            </a:pPr>
            <a:endParaRPr lang="zh-CN" altLang="en-US" sz="2000"/>
          </a:p>
          <a:p>
            <a:pPr>
              <a:lnSpc>
                <a:spcPct val="150000"/>
              </a:lnSpc>
            </a:pPr>
            <a:endParaRPr lang="zh-CN" altLang="en-US" sz="2000"/>
          </a:p>
        </p:txBody>
      </p:sp>
      <p:pic>
        <p:nvPicPr>
          <p:cNvPr id="48" name="图片 48" descr="IMG_8839"/>
          <p:cNvPicPr>
            <a:picLocks noChangeAspect="1"/>
          </p:cNvPicPr>
          <p:nvPr/>
        </p:nvPicPr>
        <p:blipFill>
          <a:blip r:embed="rId4"/>
          <a:srcRect l="3139" t="37863" r="5306" b="4777"/>
          <a:stretch>
            <a:fillRect/>
          </a:stretch>
        </p:blipFill>
        <p:spPr>
          <a:xfrm>
            <a:off x="3587750" y="3263900"/>
            <a:ext cx="4563110" cy="1207770"/>
          </a:xfrm>
          <a:prstGeom prst="rect">
            <a:avLst/>
          </a:prstGeom>
        </p:spPr>
      </p:pic>
      <p:pic>
        <p:nvPicPr>
          <p:cNvPr id="49" name="图片 1"/>
          <p:cNvPicPr>
            <a:picLocks noChangeAspect="1"/>
          </p:cNvPicPr>
          <p:nvPr/>
        </p:nvPicPr>
        <p:blipFill>
          <a:blip r:embed="rId5"/>
          <a:srcRect l="1201" t="43903" r="1649" b="3415"/>
          <a:stretch>
            <a:fillRect/>
          </a:stretch>
        </p:blipFill>
        <p:spPr>
          <a:xfrm>
            <a:off x="3587750" y="5591810"/>
            <a:ext cx="4563110" cy="121856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p:tgtEl>
                                          <p:spTgt spid="48"/>
                                        </p:tgtEl>
                                        <p:attrNameLst>
                                          <p:attrName>ppt_y</p:attrName>
                                        </p:attrNameLst>
                                      </p:cBhvr>
                                      <p:tavLst>
                                        <p:tav tm="0">
                                          <p:val>
                                            <p:strVal val="#ppt_y+#ppt_h*1.125000"/>
                                          </p:val>
                                        </p:tav>
                                        <p:tav tm="100000">
                                          <p:val>
                                            <p:strVal val="#ppt_y"/>
                                          </p:val>
                                        </p:tav>
                                      </p:tavLst>
                                    </p:anim>
                                    <p:animEffect transition="in" filter="wipe(up)">
                                      <p:cBhvr>
                                        <p:cTn id="8" dur="500"/>
                                        <p:tgtEl>
                                          <p:spTgt spid="4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p:tgtEl>
                                          <p:spTgt spid="49"/>
                                        </p:tgtEl>
                                        <p:attrNameLst>
                                          <p:attrName>ppt_y</p:attrName>
                                        </p:attrNameLst>
                                      </p:cBhvr>
                                      <p:tavLst>
                                        <p:tav tm="0">
                                          <p:val>
                                            <p:strVal val="#ppt_y+#ppt_h*1.125000"/>
                                          </p:val>
                                        </p:tav>
                                        <p:tav tm="100000">
                                          <p:val>
                                            <p:strVal val="#ppt_y"/>
                                          </p:val>
                                        </p:tav>
                                      </p:tavLst>
                                    </p:anim>
                                    <p:animEffect transition="in" filter="wipe(up)">
                                      <p:cBhvr>
                                        <p:cTn id="1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159017" y="214742"/>
            <a:ext cx="4115374" cy="724001"/>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282" y="71847"/>
            <a:ext cx="4591691" cy="866896"/>
          </a:xfrm>
          <a:prstGeom prst="rect">
            <a:avLst/>
          </a:prstGeom>
        </p:spPr>
      </p:pic>
      <p:sp>
        <p:nvSpPr>
          <p:cNvPr id="9" name="文本框 8"/>
          <p:cNvSpPr txBox="1"/>
          <p:nvPr/>
        </p:nvSpPr>
        <p:spPr>
          <a:xfrm>
            <a:off x="672465" y="1365885"/>
            <a:ext cx="10847070" cy="4984750"/>
          </a:xfrm>
          <a:prstGeom prst="rect">
            <a:avLst/>
          </a:prstGeom>
          <a:noFill/>
        </p:spPr>
        <p:txBody>
          <a:bodyPr wrap="square" rtlCol="0" anchor="t">
            <a:spAutoFit/>
          </a:bodyPr>
          <a:p>
            <a:pPr>
              <a:lnSpc>
                <a:spcPct val="150000"/>
              </a:lnSpc>
            </a:pPr>
            <a:r>
              <a:rPr lang="en-US" sz="2400">
                <a:solidFill>
                  <a:srgbClr val="000000"/>
                </a:solidFill>
                <a:latin typeface="宋体" panose="02010600030101010101" pitchFamily="2" charset="-122"/>
                <a:sym typeface="+mn-ea"/>
              </a:rPr>
              <a:t>⑤</a:t>
            </a:r>
            <a:r>
              <a:rPr lang="zh-CN" sz="2400">
                <a:solidFill>
                  <a:srgbClr val="000000"/>
                </a:solidFill>
                <a:ea typeface="宋体" panose="02010600030101010101" pitchFamily="2" charset="-122"/>
                <a:sym typeface="+mn-ea"/>
              </a:rPr>
              <a:t>倾斜式</a:t>
            </a:r>
            <a:endParaRPr lang="zh-CN" sz="2400">
              <a:solidFill>
                <a:srgbClr val="000000"/>
              </a:solidFill>
              <a:ea typeface="宋体" panose="02010600030101010101" pitchFamily="2" charset="-122"/>
              <a:sym typeface="+mn-ea"/>
            </a:endParaRPr>
          </a:p>
          <a:p>
            <a:pPr>
              <a:lnSpc>
                <a:spcPct val="150000"/>
              </a:lnSpc>
            </a:pPr>
            <a:r>
              <a:rPr lang="zh-CN" sz="2400">
                <a:solidFill>
                  <a:srgbClr val="000000"/>
                </a:solidFill>
                <a:ea typeface="宋体" panose="02010600030101010101" pitchFamily="2" charset="-122"/>
                <a:sym typeface="+mn-ea"/>
              </a:rPr>
              <a:t>倾斜排列，有并列、穿插等形式，以折线的形式排列，有直角、锐角和钝角的排列方式。</a:t>
            </a:r>
            <a:endParaRPr lang="zh-CN" sz="2400">
              <a:solidFill>
                <a:srgbClr val="000000"/>
              </a:solidFill>
              <a:ea typeface="宋体" panose="02010600030101010101" pitchFamily="2" charset="-122"/>
              <a:sym typeface="+mn-ea"/>
            </a:endParaRPr>
          </a:p>
          <a:p>
            <a:pPr>
              <a:lnSpc>
                <a:spcPct val="150000"/>
              </a:lnSpc>
            </a:pPr>
            <a:endParaRPr lang="zh-CN" sz="2400">
              <a:solidFill>
                <a:srgbClr val="000000"/>
              </a:solidFill>
              <a:ea typeface="宋体" panose="02010600030101010101" pitchFamily="2" charset="-122"/>
              <a:sym typeface="+mn-ea"/>
            </a:endParaRPr>
          </a:p>
          <a:p>
            <a:pPr>
              <a:lnSpc>
                <a:spcPct val="150000"/>
              </a:lnSpc>
            </a:pPr>
            <a:endParaRPr lang="zh-CN" sz="2400">
              <a:solidFill>
                <a:srgbClr val="000000"/>
              </a:solidFill>
              <a:ea typeface="宋体" panose="02010600030101010101" pitchFamily="2" charset="-122"/>
              <a:sym typeface="+mn-ea"/>
            </a:endParaRPr>
          </a:p>
          <a:p>
            <a:pPr>
              <a:lnSpc>
                <a:spcPct val="150000"/>
              </a:lnSpc>
            </a:pPr>
            <a:r>
              <a:rPr lang="en-US" sz="2400">
                <a:solidFill>
                  <a:srgbClr val="000000"/>
                </a:solidFill>
                <a:latin typeface="宋体" panose="02010600030101010101" pitchFamily="2" charset="-122"/>
                <a:sym typeface="+mn-ea"/>
              </a:rPr>
              <a:t>⑥</a:t>
            </a:r>
            <a:r>
              <a:rPr lang="zh-CN" sz="2400">
                <a:solidFill>
                  <a:srgbClr val="000000"/>
                </a:solidFill>
                <a:ea typeface="宋体" panose="02010600030101010101" pitchFamily="2" charset="-122"/>
                <a:sym typeface="+mn-ea"/>
              </a:rPr>
              <a:t>折线式</a:t>
            </a:r>
            <a:endParaRPr lang="zh-CN" altLang="en-US" sz="2400"/>
          </a:p>
          <a:p>
            <a:pPr>
              <a:lnSpc>
                <a:spcPct val="150000"/>
              </a:lnSpc>
            </a:pPr>
            <a:r>
              <a:rPr lang="zh-CN" altLang="en-US" sz="2400"/>
              <a:t>单位纹样之间以折线状转折作连接，直接形成的各种折线边角明显，刚劲有力，跳动活泼。</a:t>
            </a:r>
            <a:endParaRPr lang="zh-CN" altLang="en-US" sz="2000"/>
          </a:p>
          <a:p>
            <a:pPr>
              <a:lnSpc>
                <a:spcPct val="150000"/>
              </a:lnSpc>
            </a:pPr>
            <a:endParaRPr lang="zh-CN" altLang="en-US" sz="2000"/>
          </a:p>
        </p:txBody>
      </p:sp>
      <p:pic>
        <p:nvPicPr>
          <p:cNvPr id="50" name="图片 2"/>
          <p:cNvPicPr>
            <a:picLocks noChangeAspect="1"/>
          </p:cNvPicPr>
          <p:nvPr/>
        </p:nvPicPr>
        <p:blipFill>
          <a:blip r:embed="rId3"/>
          <a:srcRect l="3358" t="43872" r="403" b="9007"/>
          <a:stretch>
            <a:fillRect/>
          </a:stretch>
        </p:blipFill>
        <p:spPr>
          <a:xfrm>
            <a:off x="2538095" y="2693035"/>
            <a:ext cx="6665595" cy="1379220"/>
          </a:xfrm>
          <a:prstGeom prst="rect">
            <a:avLst/>
          </a:prstGeom>
          <a:noFill/>
          <a:ln w="9525">
            <a:noFill/>
          </a:ln>
        </p:spPr>
      </p:pic>
      <p:pic>
        <p:nvPicPr>
          <p:cNvPr id="51" name="图片 3"/>
          <p:cNvPicPr>
            <a:picLocks noChangeAspect="1"/>
          </p:cNvPicPr>
          <p:nvPr/>
        </p:nvPicPr>
        <p:blipFill>
          <a:blip r:embed="rId4"/>
          <a:srcRect l="3820" t="34899" r="5199" b="6187"/>
          <a:stretch>
            <a:fillRect/>
          </a:stretch>
        </p:blipFill>
        <p:spPr>
          <a:xfrm>
            <a:off x="2549525" y="5265420"/>
            <a:ext cx="6654165" cy="155448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p:tgtEl>
                                          <p:spTgt spid="50"/>
                                        </p:tgtEl>
                                        <p:attrNameLst>
                                          <p:attrName>ppt_y</p:attrName>
                                        </p:attrNameLst>
                                      </p:cBhvr>
                                      <p:tavLst>
                                        <p:tav tm="0">
                                          <p:val>
                                            <p:strVal val="#ppt_y+#ppt_h*1.125000"/>
                                          </p:val>
                                        </p:tav>
                                        <p:tav tm="100000">
                                          <p:val>
                                            <p:strVal val="#ppt_y"/>
                                          </p:val>
                                        </p:tav>
                                      </p:tavLst>
                                    </p:anim>
                                    <p:animEffect transition="in" filter="wipe(up)">
                                      <p:cBhvr>
                                        <p:cTn id="8" dur="500"/>
                                        <p:tgtEl>
                                          <p:spTgt spid="5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additive="base">
                                        <p:cTn id="13" dur="500"/>
                                        <p:tgtEl>
                                          <p:spTgt spid="51"/>
                                        </p:tgtEl>
                                        <p:attrNameLst>
                                          <p:attrName>ppt_y</p:attrName>
                                        </p:attrNameLst>
                                      </p:cBhvr>
                                      <p:tavLst>
                                        <p:tav tm="0">
                                          <p:val>
                                            <p:strVal val="#ppt_y+#ppt_h*1.125000"/>
                                          </p:val>
                                        </p:tav>
                                        <p:tav tm="100000">
                                          <p:val>
                                            <p:strVal val="#ppt_y"/>
                                          </p:val>
                                        </p:tav>
                                      </p:tavLst>
                                    </p:anim>
                                    <p:animEffect transition="in" filter="wipe(up)">
                                      <p:cBhvr>
                                        <p:cTn id="1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最新的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最新的模板</Template>
  <TotalTime>0</TotalTime>
  <Words>921</Words>
  <Application>WPS 演示</Application>
  <PresentationFormat>宽屏</PresentationFormat>
  <Paragraphs>72</Paragraphs>
  <Slides>13</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13</vt:i4>
      </vt:variant>
    </vt:vector>
  </HeadingPairs>
  <TitlesOfParts>
    <vt:vector size="28" baseType="lpstr">
      <vt:lpstr>Arial</vt:lpstr>
      <vt:lpstr>宋体</vt:lpstr>
      <vt:lpstr>Wingdings</vt:lpstr>
      <vt:lpstr>Helvetica</vt:lpstr>
      <vt:lpstr>MS PGothic</vt:lpstr>
      <vt:lpstr>微软雅黑</vt:lpstr>
      <vt:lpstr>华文行楷</vt:lpstr>
      <vt:lpstr>思源黑体 Normal</vt:lpstr>
      <vt:lpstr>黑体</vt:lpstr>
      <vt:lpstr>Arial Unicode MS</vt:lpstr>
      <vt:lpstr>Calibri</vt:lpstr>
      <vt:lpstr>等线</vt:lpstr>
      <vt:lpstr>等线 Light</vt:lpstr>
      <vt:lpstr>最新的模板</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Adiós</cp:lastModifiedBy>
  <cp:revision>270</cp:revision>
  <dcterms:created xsi:type="dcterms:W3CDTF">1900-01-01T00:00:00Z</dcterms:created>
  <dcterms:modified xsi:type="dcterms:W3CDTF">2022-11-19T06:54:53Z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C83A935118A24D53BADF7F36E0451813</vt:lpwstr>
  </property>
  <property fmtid="{D5CDD505-2E9C-101B-9397-08002B2CF9AE}" pid="3" name="KSOProductBuildVer">
    <vt:lpwstr>2052-10.1.0.7698</vt:lpwstr>
  </property>
</Properties>
</file>