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0" r:id="rId3"/>
  </p:sldMasterIdLst>
  <p:notesMasterIdLst>
    <p:notesMasterId r:id="rId21"/>
  </p:notesMasterIdLst>
  <p:handoutMasterIdLst>
    <p:handoutMasterId r:id="rId22"/>
  </p:handoutMasterIdLst>
  <p:sldIdLst>
    <p:sldId id="476" r:id="rId4"/>
    <p:sldId id="270" r:id="rId5"/>
    <p:sldId id="264" r:id="rId6"/>
    <p:sldId id="595" r:id="rId7"/>
    <p:sldId id="478" r:id="rId8"/>
    <p:sldId id="672" r:id="rId9"/>
    <p:sldId id="674" r:id="rId10"/>
    <p:sldId id="675" r:id="rId11"/>
    <p:sldId id="676" r:id="rId12"/>
    <p:sldId id="677" r:id="rId13"/>
    <p:sldId id="596" r:id="rId14"/>
    <p:sldId id="570" r:id="rId15"/>
    <p:sldId id="678" r:id="rId16"/>
    <p:sldId id="520" r:id="rId17"/>
    <p:sldId id="521" r:id="rId18"/>
    <p:sldId id="522" r:id="rId19"/>
    <p:sldId id="523" r:id="rId20"/>
  </p:sldIdLst>
  <p:sldSz cx="12192000" cy="6858000"/>
  <p:notesSz cx="6858000" cy="9144000"/>
  <p:custDataLst>
    <p:tags r:id="rId26"/>
  </p:custDataLst>
  <p:defaultTextStyle>
    <a:defPPr>
      <a:defRPr lang="zh-CN"/>
    </a:defPPr>
    <a:lvl1pPr marL="0" lvl="0" indent="0" algn="l" defTabSz="914400" rtl="0" eaLnBrk="0" fontAlgn="base" latinLnBrk="0" hangingPunct="0">
      <a:lnSpc>
        <a:spcPct val="100000"/>
      </a:lnSpc>
      <a:spcBef>
        <a:spcPct val="0"/>
      </a:spcBef>
      <a:spcAft>
        <a:spcPct val="0"/>
      </a:spcAft>
      <a:buNone/>
      <a:defRPr b="0" i="0" u="none" kern="1200" baseline="0">
        <a:solidFill>
          <a:schemeClr val="tx1"/>
        </a:solidFill>
        <a:latin typeface="等线" panose="02010600030101010101" pitchFamily="2" charset="-122"/>
        <a:ea typeface="等线" panose="02010600030101010101" pitchFamily="2" charset="-122"/>
        <a:cs typeface="+mn-cs"/>
      </a:defRPr>
    </a:lvl1pPr>
    <a:lvl2pPr marL="457200" lvl="1" indent="0" algn="l" defTabSz="914400" rtl="0" eaLnBrk="0" fontAlgn="base" latinLnBrk="0" hangingPunct="0">
      <a:lnSpc>
        <a:spcPct val="100000"/>
      </a:lnSpc>
      <a:spcBef>
        <a:spcPct val="0"/>
      </a:spcBef>
      <a:spcAft>
        <a:spcPct val="0"/>
      </a:spcAft>
      <a:buNone/>
      <a:defRPr b="0" i="0" u="none" kern="1200" baseline="0">
        <a:solidFill>
          <a:schemeClr val="tx1"/>
        </a:solidFill>
        <a:latin typeface="等线" panose="02010600030101010101" pitchFamily="2" charset="-122"/>
        <a:ea typeface="等线" panose="02010600030101010101" pitchFamily="2" charset="-122"/>
        <a:cs typeface="+mn-cs"/>
      </a:defRPr>
    </a:lvl2pPr>
    <a:lvl3pPr marL="914400" lvl="2" indent="0" algn="l" defTabSz="914400" rtl="0" eaLnBrk="0" fontAlgn="base" latinLnBrk="0" hangingPunct="0">
      <a:lnSpc>
        <a:spcPct val="100000"/>
      </a:lnSpc>
      <a:spcBef>
        <a:spcPct val="0"/>
      </a:spcBef>
      <a:spcAft>
        <a:spcPct val="0"/>
      </a:spcAft>
      <a:buNone/>
      <a:defRPr b="0" i="0" u="none" kern="1200" baseline="0">
        <a:solidFill>
          <a:schemeClr val="tx1"/>
        </a:solidFill>
        <a:latin typeface="等线" panose="02010600030101010101" pitchFamily="2" charset="-122"/>
        <a:ea typeface="等线" panose="02010600030101010101" pitchFamily="2" charset="-122"/>
        <a:cs typeface="+mn-cs"/>
      </a:defRPr>
    </a:lvl3pPr>
    <a:lvl4pPr marL="1371600" lvl="3" indent="0" algn="l" defTabSz="914400" rtl="0" eaLnBrk="0" fontAlgn="base" latinLnBrk="0" hangingPunct="0">
      <a:lnSpc>
        <a:spcPct val="100000"/>
      </a:lnSpc>
      <a:spcBef>
        <a:spcPct val="0"/>
      </a:spcBef>
      <a:spcAft>
        <a:spcPct val="0"/>
      </a:spcAft>
      <a:buNone/>
      <a:defRPr b="0" i="0" u="none" kern="1200" baseline="0">
        <a:solidFill>
          <a:schemeClr val="tx1"/>
        </a:solidFill>
        <a:latin typeface="等线" panose="02010600030101010101" pitchFamily="2" charset="-122"/>
        <a:ea typeface="等线" panose="02010600030101010101" pitchFamily="2" charset="-122"/>
        <a:cs typeface="+mn-cs"/>
      </a:defRPr>
    </a:lvl4pPr>
    <a:lvl5pPr marL="1828800" lvl="4" indent="0" algn="l" defTabSz="914400" rtl="0" eaLnBrk="0" fontAlgn="base" latinLnBrk="0" hangingPunct="0">
      <a:lnSpc>
        <a:spcPct val="100000"/>
      </a:lnSpc>
      <a:spcBef>
        <a:spcPct val="0"/>
      </a:spcBef>
      <a:spcAft>
        <a:spcPct val="0"/>
      </a:spcAft>
      <a:buNone/>
      <a:defRPr b="0" i="0" u="none" kern="1200" baseline="0">
        <a:solidFill>
          <a:schemeClr val="tx1"/>
        </a:solidFill>
        <a:latin typeface="等线" panose="02010600030101010101" pitchFamily="2" charset="-122"/>
        <a:ea typeface="等线" panose="02010600030101010101" pitchFamily="2" charset="-122"/>
        <a:cs typeface="+mn-cs"/>
      </a:defRPr>
    </a:lvl5pPr>
    <a:lvl6pPr marL="2286000" lvl="5" indent="0" algn="l" defTabSz="914400" rtl="0" eaLnBrk="0" fontAlgn="base" latinLnBrk="0" hangingPunct="0">
      <a:lnSpc>
        <a:spcPct val="100000"/>
      </a:lnSpc>
      <a:spcBef>
        <a:spcPct val="0"/>
      </a:spcBef>
      <a:spcAft>
        <a:spcPct val="0"/>
      </a:spcAft>
      <a:buNone/>
      <a:defRPr b="0" i="0" u="none" kern="1200" baseline="0">
        <a:solidFill>
          <a:schemeClr val="tx1"/>
        </a:solidFill>
        <a:latin typeface="等线" panose="02010600030101010101" pitchFamily="2" charset="-122"/>
        <a:ea typeface="等线" panose="02010600030101010101" pitchFamily="2" charset="-122"/>
        <a:cs typeface="+mn-cs"/>
      </a:defRPr>
    </a:lvl6pPr>
    <a:lvl7pPr marL="2743200" lvl="6" indent="0" algn="l" defTabSz="914400" rtl="0" eaLnBrk="0" fontAlgn="base" latinLnBrk="0" hangingPunct="0">
      <a:lnSpc>
        <a:spcPct val="100000"/>
      </a:lnSpc>
      <a:spcBef>
        <a:spcPct val="0"/>
      </a:spcBef>
      <a:spcAft>
        <a:spcPct val="0"/>
      </a:spcAft>
      <a:buNone/>
      <a:defRPr b="0" i="0" u="none" kern="1200" baseline="0">
        <a:solidFill>
          <a:schemeClr val="tx1"/>
        </a:solidFill>
        <a:latin typeface="等线" panose="02010600030101010101" pitchFamily="2" charset="-122"/>
        <a:ea typeface="等线" panose="02010600030101010101" pitchFamily="2" charset="-122"/>
        <a:cs typeface="+mn-cs"/>
      </a:defRPr>
    </a:lvl7pPr>
    <a:lvl8pPr marL="3200400" lvl="7" indent="0" algn="l" defTabSz="914400" rtl="0" eaLnBrk="0" fontAlgn="base" latinLnBrk="0" hangingPunct="0">
      <a:lnSpc>
        <a:spcPct val="100000"/>
      </a:lnSpc>
      <a:spcBef>
        <a:spcPct val="0"/>
      </a:spcBef>
      <a:spcAft>
        <a:spcPct val="0"/>
      </a:spcAft>
      <a:buNone/>
      <a:defRPr b="0" i="0" u="none" kern="1200" baseline="0">
        <a:solidFill>
          <a:schemeClr val="tx1"/>
        </a:solidFill>
        <a:latin typeface="等线" panose="02010600030101010101" pitchFamily="2" charset="-122"/>
        <a:ea typeface="等线" panose="02010600030101010101" pitchFamily="2" charset="-122"/>
        <a:cs typeface="+mn-cs"/>
      </a:defRPr>
    </a:lvl8pPr>
    <a:lvl9pPr marL="3657600" lvl="8" indent="0" algn="l" defTabSz="914400" rtl="0" eaLnBrk="0" fontAlgn="base" latinLnBrk="0" hangingPunct="0">
      <a:lnSpc>
        <a:spcPct val="100000"/>
      </a:lnSpc>
      <a:spcBef>
        <a:spcPct val="0"/>
      </a:spcBef>
      <a:spcAft>
        <a:spcPct val="0"/>
      </a:spcAft>
      <a:buNone/>
      <a:defRPr b="0" i="0" u="none" kern="1200" baseline="0">
        <a:solidFill>
          <a:schemeClr val="tx1"/>
        </a:solidFill>
        <a:latin typeface="等线" panose="02010600030101010101" pitchFamily="2" charset="-122"/>
        <a:ea typeface="等线" panose="02010600030101010101" pitchFamily="2" charset="-122"/>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horzBarState="maximized">
    <p:restoredLeft sz="15577"/>
    <p:restoredTop sz="94660"/>
  </p:normalViewPr>
  <p:slideViewPr>
    <p:cSldViewPr snapToGrid="0">
      <p:cViewPr varScale="1">
        <p:scale>
          <a:sx n="66" d="100"/>
          <a:sy n="66" d="100"/>
        </p:scale>
        <p:origin x="82" y="122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slide" Target="slides/slide4.xml"/><Relationship Id="rId6" Type="http://schemas.openxmlformats.org/officeDocument/2006/relationships/slide" Target="slides/slide3.xml"/><Relationship Id="rId5" Type="http://schemas.openxmlformats.org/officeDocument/2006/relationships/slide" Target="slides/slide2.xml"/><Relationship Id="rId4" Type="http://schemas.openxmlformats.org/officeDocument/2006/relationships/slide" Target="slides/slide1.xml"/><Relationship Id="rId3" Type="http://schemas.openxmlformats.org/officeDocument/2006/relationships/slideMaster" Target="slideMasters/slideMaster2.xml"/><Relationship Id="rId26" Type="http://schemas.openxmlformats.org/officeDocument/2006/relationships/tags" Target="tags/tag1.xml"/><Relationship Id="rId25" Type="http://schemas.openxmlformats.org/officeDocument/2006/relationships/tableStyles" Target="tableStyles.xml"/><Relationship Id="rId24" Type="http://schemas.openxmlformats.org/officeDocument/2006/relationships/viewProps" Target="viewProps.xml"/><Relationship Id="rId23" Type="http://schemas.openxmlformats.org/officeDocument/2006/relationships/presProps" Target="presProps.xml"/><Relationship Id="rId22" Type="http://schemas.openxmlformats.org/officeDocument/2006/relationships/handoutMaster" Target="handoutMasters/handoutMaster1.xml"/><Relationship Id="rId21" Type="http://schemas.openxmlformats.org/officeDocument/2006/relationships/notesMaster" Target="notesMasters/notesMaster1.xml"/><Relationship Id="rId20" Type="http://schemas.openxmlformats.org/officeDocument/2006/relationships/slide" Target="slides/slide17.xml"/><Relationship Id="rId2" Type="http://schemas.openxmlformats.org/officeDocument/2006/relationships/theme" Target="theme/theme1.xml"/><Relationship Id="rId19" Type="http://schemas.openxmlformats.org/officeDocument/2006/relationships/slide" Target="slides/slide16.xml"/><Relationship Id="rId18" Type="http://schemas.openxmlformats.org/officeDocument/2006/relationships/slide" Target="slides/slide15.xml"/><Relationship Id="rId17" Type="http://schemas.openxmlformats.org/officeDocument/2006/relationships/slide" Target="slides/slide14.xml"/><Relationship Id="rId16" Type="http://schemas.openxmlformats.org/officeDocument/2006/relationships/slide" Target="slides/slide13.xml"/><Relationship Id="rId15" Type="http://schemas.openxmlformats.org/officeDocument/2006/relationships/slide" Target="slides/slide12.xml"/><Relationship Id="rId14" Type="http://schemas.openxmlformats.org/officeDocument/2006/relationships/slide" Target="slides/slide11.xml"/><Relationship Id="rId13" Type="http://schemas.openxmlformats.org/officeDocument/2006/relationships/slide" Target="slides/slide10.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0F9B84EA-7D68-4D60-9CB1-D50884785D1C}" type="datetimeFigureOut">
              <a:rPr lang="zh-CN" altLang="en-US" smtClean="0"/>
            </a:fld>
            <a:endParaRPr lang="zh-CN" altLang="en-US"/>
          </a:p>
        </p:txBody>
      </p:sp>
      <p:sp>
        <p:nvSpPr>
          <p:cNvPr id="4" name="页脚占位符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5" name="灯片编号占位符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8D4E0FC9-F1F8-4FAE-9988-3BA365CFD46F}" type="slidenum">
              <a:rPr lang="zh-CN" altLang="en-US" smtClean="0"/>
            </a:fld>
            <a:endParaRPr lang="zh-CN"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2A48B96-639E-45A3-A0BA-2464DFDB1FAA}"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6837353-30EB-4A48-80EB-173D804AEFBD}"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showMasterSp="0">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a:t>单击此处编辑母版标题样式</a:t>
            </a:r>
            <a:endParaRPr lang="zh-CN" altLang="en-US"/>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endParaRPr lang="zh-CN" altLang="en-US"/>
          </a:p>
        </p:txBody>
      </p:sp>
      <p:sp>
        <p:nvSpPr>
          <p:cNvPr id="4" name="日期占位符 3"/>
          <p:cNvSpPr>
            <a:spLocks noGrp="1"/>
          </p:cNvSpPr>
          <p:nvPr>
            <p:ph type="dt" sz="half" idx="10"/>
          </p:nvPr>
        </p:nvSpPr>
        <p:spPr/>
        <p:txBody>
          <a:bodyPr/>
          <a:p>
            <a:pPr marL="0" marR="0" lvl="0" indent="0" algn="l" defTabSz="914400" rtl="0" eaLnBrk="1" fontAlgn="auto" latinLnBrk="0" hangingPunct="1">
              <a:lnSpc>
                <a:spcPct val="100000"/>
              </a:lnSpc>
              <a:spcBef>
                <a:spcPts val="0"/>
              </a:spcBef>
              <a:spcAft>
                <a:spcPts val="0"/>
              </a:spcAft>
              <a:buClrTx/>
              <a:buSzTx/>
              <a:buFontTx/>
              <a:buNone/>
              <a:defRPr/>
            </a:pPr>
            <a:fld id="{3CED6FDE-F51A-4887-8478-947E1B6392E8}" type="datetimeFigureOut">
              <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5" name="页脚占位符 4"/>
          <p:cNvSpPr>
            <a:spLocks noGrp="1"/>
          </p:cNvSpPr>
          <p:nvPr>
            <p:ph type="ftr" sz="quarter" idx="11"/>
          </p:nvPr>
        </p:nvSpPr>
        <p:spPr/>
        <p:txBody>
          <a:bodyPr/>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6" name="灯片编号占位符 5"/>
          <p:cNvSpPr>
            <a:spLocks noGrp="1"/>
          </p:cNvSpPr>
          <p:nvPr>
            <p:ph type="sldNum" sz="quarter" idx="12"/>
          </p:nvPr>
        </p:nvSpPr>
        <p:spPr/>
        <p:txBody>
          <a:bodyPr/>
          <a:p>
            <a:pPr marL="0" marR="0" lvl="0" indent="0" algn="r" defTabSz="914400" rtl="0" eaLnBrk="1" fontAlgn="auto" latinLnBrk="0" hangingPunct="1">
              <a:lnSpc>
                <a:spcPct val="100000"/>
              </a:lnSpc>
              <a:spcBef>
                <a:spcPts val="0"/>
              </a:spcBef>
              <a:spcAft>
                <a:spcPts val="0"/>
              </a:spcAft>
              <a:buClrTx/>
              <a:buSzTx/>
              <a:buFontTx/>
              <a:buNone/>
              <a:defRPr/>
            </a:pPr>
            <a:fld id="{3997C38A-8019-401C-97CC-A317FEE68F39}" type="slidenum">
              <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Tree>
  </p:cSld>
  <p:clrMapOvr>
    <a:masterClrMapping/>
  </p:clrMapOvr>
  <p:transition spd="med">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showMasterSp="0">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竖排文字占位符 2"/>
          <p:cNvSpPr>
            <a:spLocks noGrp="1"/>
          </p:cNvSpPr>
          <p:nvPr>
            <p:ph type="body" orient="vert" idx="1" hasCustomPrompt="1"/>
          </p:nvPr>
        </p:nvSpPr>
        <p:spPr/>
        <p:txBody>
          <a:bodyPr vert="eaVert"/>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3"/>
          <p:cNvSpPr>
            <a:spLocks noGrp="1"/>
          </p:cNvSpPr>
          <p:nvPr>
            <p:ph type="dt" sz="half" idx="10"/>
          </p:nvPr>
        </p:nvSpPr>
        <p:spPr/>
        <p:txBody>
          <a:bodyPr/>
          <a:p>
            <a:pPr marL="0" marR="0" lvl="0" indent="0" algn="l" defTabSz="914400" rtl="0" eaLnBrk="1" fontAlgn="auto" latinLnBrk="0" hangingPunct="1">
              <a:lnSpc>
                <a:spcPct val="100000"/>
              </a:lnSpc>
              <a:spcBef>
                <a:spcPts val="0"/>
              </a:spcBef>
              <a:spcAft>
                <a:spcPts val="0"/>
              </a:spcAft>
              <a:buClrTx/>
              <a:buSzTx/>
              <a:buFontTx/>
              <a:buNone/>
              <a:defRPr/>
            </a:pPr>
            <a:fld id="{3CED6FDE-F51A-4887-8478-947E1B6392E8}" type="datetimeFigureOut">
              <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5" name="页脚占位符 4"/>
          <p:cNvSpPr>
            <a:spLocks noGrp="1"/>
          </p:cNvSpPr>
          <p:nvPr>
            <p:ph type="ftr" sz="quarter" idx="11"/>
          </p:nvPr>
        </p:nvSpPr>
        <p:spPr/>
        <p:txBody>
          <a:bodyPr/>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6" name="灯片编号占位符 5"/>
          <p:cNvSpPr>
            <a:spLocks noGrp="1"/>
          </p:cNvSpPr>
          <p:nvPr>
            <p:ph type="sldNum" sz="quarter" idx="12"/>
          </p:nvPr>
        </p:nvSpPr>
        <p:spPr/>
        <p:txBody>
          <a:bodyPr/>
          <a:p>
            <a:pPr marL="0" marR="0" lvl="0" indent="0" algn="r" defTabSz="914400" rtl="0" eaLnBrk="1" fontAlgn="auto" latinLnBrk="0" hangingPunct="1">
              <a:lnSpc>
                <a:spcPct val="100000"/>
              </a:lnSpc>
              <a:spcBef>
                <a:spcPts val="0"/>
              </a:spcBef>
              <a:spcAft>
                <a:spcPts val="0"/>
              </a:spcAft>
              <a:buClrTx/>
              <a:buSzTx/>
              <a:buFontTx/>
              <a:buNone/>
              <a:defRPr/>
            </a:pPr>
            <a:fld id="{3997C38A-8019-401C-97CC-A317FEE68F39}" type="slidenum">
              <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Tree>
  </p:cSld>
  <p:clrMapOvr>
    <a:masterClrMapping/>
  </p:clrMapOvr>
  <p:transition spd="med">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showMasterSp="0">
  <p:cSld name="竖排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a:t>单击此处编辑母版标题样式</a:t>
            </a:r>
            <a:endParaRPr lang="zh-CN" altLang="en-US"/>
          </a:p>
        </p:txBody>
      </p:sp>
      <p:sp>
        <p:nvSpPr>
          <p:cNvPr id="3" name="竖排文字占位符 2"/>
          <p:cNvSpPr>
            <a:spLocks noGrp="1"/>
          </p:cNvSpPr>
          <p:nvPr>
            <p:ph type="body" orient="vert" idx="1" hasCustomPrompt="1"/>
          </p:nvPr>
        </p:nvSpPr>
        <p:spPr>
          <a:xfrm>
            <a:off x="838200" y="365125"/>
            <a:ext cx="7734300" cy="5811838"/>
          </a:xfrm>
        </p:spPr>
        <p:txBody>
          <a:bodyPr vert="eaVert"/>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3"/>
          <p:cNvSpPr>
            <a:spLocks noGrp="1"/>
          </p:cNvSpPr>
          <p:nvPr>
            <p:ph type="dt" sz="half" idx="10"/>
          </p:nvPr>
        </p:nvSpPr>
        <p:spPr/>
        <p:txBody>
          <a:bodyPr/>
          <a:p>
            <a:pPr marL="0" marR="0" lvl="0" indent="0" algn="l" defTabSz="914400" rtl="0" eaLnBrk="1" fontAlgn="auto" latinLnBrk="0" hangingPunct="1">
              <a:lnSpc>
                <a:spcPct val="100000"/>
              </a:lnSpc>
              <a:spcBef>
                <a:spcPts val="0"/>
              </a:spcBef>
              <a:spcAft>
                <a:spcPts val="0"/>
              </a:spcAft>
              <a:buClrTx/>
              <a:buSzTx/>
              <a:buFontTx/>
              <a:buNone/>
              <a:defRPr/>
            </a:pPr>
            <a:fld id="{3CED6FDE-F51A-4887-8478-947E1B6392E8}" type="datetimeFigureOut">
              <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5" name="页脚占位符 4"/>
          <p:cNvSpPr>
            <a:spLocks noGrp="1"/>
          </p:cNvSpPr>
          <p:nvPr>
            <p:ph type="ftr" sz="quarter" idx="11"/>
          </p:nvPr>
        </p:nvSpPr>
        <p:spPr/>
        <p:txBody>
          <a:bodyPr/>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6" name="灯片编号占位符 5"/>
          <p:cNvSpPr>
            <a:spLocks noGrp="1"/>
          </p:cNvSpPr>
          <p:nvPr>
            <p:ph type="sldNum" sz="quarter" idx="12"/>
          </p:nvPr>
        </p:nvSpPr>
        <p:spPr/>
        <p:txBody>
          <a:bodyPr/>
          <a:p>
            <a:pPr marL="0" marR="0" lvl="0" indent="0" algn="r" defTabSz="914400" rtl="0" eaLnBrk="1" fontAlgn="auto" latinLnBrk="0" hangingPunct="1">
              <a:lnSpc>
                <a:spcPct val="100000"/>
              </a:lnSpc>
              <a:spcBef>
                <a:spcPts val="0"/>
              </a:spcBef>
              <a:spcAft>
                <a:spcPts val="0"/>
              </a:spcAft>
              <a:buClrTx/>
              <a:buSzTx/>
              <a:buFontTx/>
              <a:buNone/>
              <a:defRPr/>
            </a:pPr>
            <a:fld id="{3997C38A-8019-401C-97CC-A317FEE68F39}" type="slidenum">
              <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Tree>
  </p:cSld>
  <p:clrMapOvr>
    <a:masterClrMapping/>
  </p:clrMapOvr>
  <p:transition spd="med">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showMasterSp="0">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a:t>单击此处编辑母版标题样式</a:t>
            </a:r>
            <a:endParaRPr lang="zh-CN" altLang="en-US"/>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endParaRPr lang="zh-CN" altLang="en-US"/>
          </a:p>
        </p:txBody>
      </p:sp>
      <p:sp>
        <p:nvSpPr>
          <p:cNvPr id="4" name="日期占位符 3"/>
          <p:cNvSpPr>
            <a:spLocks noGrp="1"/>
          </p:cNvSpPr>
          <p:nvPr>
            <p:ph type="dt" sz="half" idx="10"/>
          </p:nvPr>
        </p:nvSpPr>
        <p:spPr/>
        <p:txBody>
          <a:bodyPr/>
          <a:p>
            <a:pPr marL="0" marR="0" lvl="0" indent="0" algn="l" defTabSz="914400" rtl="0" eaLnBrk="1" fontAlgn="auto" latinLnBrk="0" hangingPunct="1">
              <a:lnSpc>
                <a:spcPct val="100000"/>
              </a:lnSpc>
              <a:spcBef>
                <a:spcPts val="0"/>
              </a:spcBef>
              <a:spcAft>
                <a:spcPts val="0"/>
              </a:spcAft>
              <a:buClrTx/>
              <a:buSzTx/>
              <a:buFontTx/>
              <a:buNone/>
              <a:defRPr/>
            </a:pPr>
            <a:fld id="{3CED6FDE-F51A-4887-8478-947E1B6392E8}" type="datetimeFigureOut">
              <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5" name="页脚占位符 4"/>
          <p:cNvSpPr>
            <a:spLocks noGrp="1"/>
          </p:cNvSpPr>
          <p:nvPr>
            <p:ph type="ftr" sz="quarter" idx="11"/>
          </p:nvPr>
        </p:nvSpPr>
        <p:spPr/>
        <p:txBody>
          <a:bodyPr/>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6" name="灯片编号占位符 5"/>
          <p:cNvSpPr>
            <a:spLocks noGrp="1"/>
          </p:cNvSpPr>
          <p:nvPr>
            <p:ph type="sldNum" sz="quarter" idx="12"/>
          </p:nvPr>
        </p:nvSpPr>
        <p:spPr/>
        <p:txBody>
          <a:bodyPr/>
          <a:p>
            <a:pPr marL="0" marR="0" lvl="0" indent="0" algn="r" defTabSz="914400" rtl="0" eaLnBrk="1" fontAlgn="auto" latinLnBrk="0" hangingPunct="1">
              <a:lnSpc>
                <a:spcPct val="100000"/>
              </a:lnSpc>
              <a:spcBef>
                <a:spcPts val="0"/>
              </a:spcBef>
              <a:spcAft>
                <a:spcPts val="0"/>
              </a:spcAft>
              <a:buClrTx/>
              <a:buSzTx/>
              <a:buFontTx/>
              <a:buNone/>
              <a:defRPr/>
            </a:pPr>
            <a:fld id="{3997C38A-8019-401C-97CC-A317FEE68F39}" type="slidenum">
              <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Tree>
  </p:cSld>
  <p:clrMapOvr>
    <a:masterClrMapping/>
  </p:clrMapOvr>
  <p:transition spd="med">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showMasterSp="0">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内容占位符 2"/>
          <p:cNvSpPr>
            <a:spLocks noGrp="1"/>
          </p:cNvSpPr>
          <p:nvPr>
            <p:ph idx="1" hasCustomPrompt="1"/>
          </p:nvPr>
        </p:nvSpPr>
        <p:spPr/>
        <p:txBody>
          <a:body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3"/>
          <p:cNvSpPr>
            <a:spLocks noGrp="1"/>
          </p:cNvSpPr>
          <p:nvPr>
            <p:ph type="dt" sz="half" idx="10"/>
          </p:nvPr>
        </p:nvSpPr>
        <p:spPr/>
        <p:txBody>
          <a:bodyPr/>
          <a:p>
            <a:pPr marL="0" marR="0" lvl="0" indent="0" algn="l" defTabSz="914400" rtl="0" eaLnBrk="1" fontAlgn="auto" latinLnBrk="0" hangingPunct="1">
              <a:lnSpc>
                <a:spcPct val="100000"/>
              </a:lnSpc>
              <a:spcBef>
                <a:spcPts val="0"/>
              </a:spcBef>
              <a:spcAft>
                <a:spcPts val="0"/>
              </a:spcAft>
              <a:buClrTx/>
              <a:buSzTx/>
              <a:buFontTx/>
              <a:buNone/>
              <a:defRPr/>
            </a:pPr>
            <a:fld id="{3CED6FDE-F51A-4887-8478-947E1B6392E8}" type="datetimeFigureOut">
              <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5" name="页脚占位符 4"/>
          <p:cNvSpPr>
            <a:spLocks noGrp="1"/>
          </p:cNvSpPr>
          <p:nvPr>
            <p:ph type="ftr" sz="quarter" idx="11"/>
          </p:nvPr>
        </p:nvSpPr>
        <p:spPr/>
        <p:txBody>
          <a:bodyPr/>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6" name="灯片编号占位符 5"/>
          <p:cNvSpPr>
            <a:spLocks noGrp="1"/>
          </p:cNvSpPr>
          <p:nvPr>
            <p:ph type="sldNum" sz="quarter" idx="12"/>
          </p:nvPr>
        </p:nvSpPr>
        <p:spPr/>
        <p:txBody>
          <a:bodyPr/>
          <a:p>
            <a:pPr marL="0" marR="0" lvl="0" indent="0" algn="r" defTabSz="914400" rtl="0" eaLnBrk="1" fontAlgn="auto" latinLnBrk="0" hangingPunct="1">
              <a:lnSpc>
                <a:spcPct val="100000"/>
              </a:lnSpc>
              <a:spcBef>
                <a:spcPts val="0"/>
              </a:spcBef>
              <a:spcAft>
                <a:spcPts val="0"/>
              </a:spcAft>
              <a:buClrTx/>
              <a:buSzTx/>
              <a:buFontTx/>
              <a:buNone/>
              <a:defRPr/>
            </a:pPr>
            <a:fld id="{3997C38A-8019-401C-97CC-A317FEE68F39}" type="slidenum">
              <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Tree>
  </p:cSld>
  <p:clrMapOvr>
    <a:masterClrMapping/>
  </p:clrMapOvr>
  <p:transition spd="med">
    <p:fade/>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showMasterSp="0">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a:t>单击此处编辑母版标题样式</a:t>
            </a:r>
            <a:endParaRPr lang="zh-CN" altLang="en-US"/>
          </a:p>
        </p:txBody>
      </p:sp>
      <p:sp>
        <p:nvSpPr>
          <p:cNvPr id="3" name="文本占位符 2"/>
          <p:cNvSpPr>
            <a:spLocks noGrp="1"/>
          </p:cNvSpPr>
          <p:nvPr>
            <p:ph type="body" idx="1" hasCustomPrompt="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编辑母版文本样式</a:t>
            </a:r>
            <a:endParaRPr lang="zh-CN" altLang="en-US"/>
          </a:p>
        </p:txBody>
      </p:sp>
      <p:sp>
        <p:nvSpPr>
          <p:cNvPr id="4" name="日期占位符 3"/>
          <p:cNvSpPr>
            <a:spLocks noGrp="1"/>
          </p:cNvSpPr>
          <p:nvPr>
            <p:ph type="dt" sz="half" idx="10"/>
          </p:nvPr>
        </p:nvSpPr>
        <p:spPr/>
        <p:txBody>
          <a:bodyPr/>
          <a:p>
            <a:pPr marL="0" marR="0" lvl="0" indent="0" algn="l" defTabSz="914400" rtl="0" eaLnBrk="1" fontAlgn="auto" latinLnBrk="0" hangingPunct="1">
              <a:lnSpc>
                <a:spcPct val="100000"/>
              </a:lnSpc>
              <a:spcBef>
                <a:spcPts val="0"/>
              </a:spcBef>
              <a:spcAft>
                <a:spcPts val="0"/>
              </a:spcAft>
              <a:buClrTx/>
              <a:buSzTx/>
              <a:buFontTx/>
              <a:buNone/>
              <a:defRPr/>
            </a:pPr>
            <a:fld id="{3CED6FDE-F51A-4887-8478-947E1B6392E8}" type="datetimeFigureOut">
              <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5" name="页脚占位符 4"/>
          <p:cNvSpPr>
            <a:spLocks noGrp="1"/>
          </p:cNvSpPr>
          <p:nvPr>
            <p:ph type="ftr" sz="quarter" idx="11"/>
          </p:nvPr>
        </p:nvSpPr>
        <p:spPr/>
        <p:txBody>
          <a:bodyPr/>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6" name="灯片编号占位符 5"/>
          <p:cNvSpPr>
            <a:spLocks noGrp="1"/>
          </p:cNvSpPr>
          <p:nvPr>
            <p:ph type="sldNum" sz="quarter" idx="12"/>
          </p:nvPr>
        </p:nvSpPr>
        <p:spPr/>
        <p:txBody>
          <a:bodyPr/>
          <a:p>
            <a:pPr marL="0" marR="0" lvl="0" indent="0" algn="r" defTabSz="914400" rtl="0" eaLnBrk="1" fontAlgn="auto" latinLnBrk="0" hangingPunct="1">
              <a:lnSpc>
                <a:spcPct val="100000"/>
              </a:lnSpc>
              <a:spcBef>
                <a:spcPts val="0"/>
              </a:spcBef>
              <a:spcAft>
                <a:spcPts val="0"/>
              </a:spcAft>
              <a:buClrTx/>
              <a:buSzTx/>
              <a:buFontTx/>
              <a:buNone/>
              <a:defRPr/>
            </a:pPr>
            <a:fld id="{3997C38A-8019-401C-97CC-A317FEE68F39}" type="slidenum">
              <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Tree>
  </p:cSld>
  <p:clrMapOvr>
    <a:masterClrMapping/>
  </p:clrMapOvr>
  <p:transition spd="med">
    <p:fade/>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showMasterSp="0">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内容占位符 2"/>
          <p:cNvSpPr>
            <a:spLocks noGrp="1"/>
          </p:cNvSpPr>
          <p:nvPr>
            <p:ph sz="half" idx="1" hasCustomPrompt="1"/>
          </p:nvPr>
        </p:nvSpPr>
        <p:spPr>
          <a:xfrm>
            <a:off x="838200" y="1825625"/>
            <a:ext cx="5181600" cy="4351338"/>
          </a:xfrm>
        </p:spPr>
        <p:txBody>
          <a:body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内容占位符 3"/>
          <p:cNvSpPr>
            <a:spLocks noGrp="1"/>
          </p:cNvSpPr>
          <p:nvPr>
            <p:ph sz="half" idx="2" hasCustomPrompt="1"/>
          </p:nvPr>
        </p:nvSpPr>
        <p:spPr>
          <a:xfrm>
            <a:off x="6172200" y="1825625"/>
            <a:ext cx="5181600" cy="4351338"/>
          </a:xfrm>
        </p:spPr>
        <p:txBody>
          <a:body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5" name="日期占位符 4"/>
          <p:cNvSpPr>
            <a:spLocks noGrp="1"/>
          </p:cNvSpPr>
          <p:nvPr>
            <p:ph type="dt" sz="half" idx="10"/>
          </p:nvPr>
        </p:nvSpPr>
        <p:spPr/>
        <p:txBody>
          <a:bodyPr/>
          <a:p>
            <a:pPr marL="0" marR="0" lvl="0" indent="0" algn="l" defTabSz="914400" rtl="0" eaLnBrk="1" fontAlgn="auto" latinLnBrk="0" hangingPunct="1">
              <a:lnSpc>
                <a:spcPct val="100000"/>
              </a:lnSpc>
              <a:spcBef>
                <a:spcPts val="0"/>
              </a:spcBef>
              <a:spcAft>
                <a:spcPts val="0"/>
              </a:spcAft>
              <a:buClrTx/>
              <a:buSzTx/>
              <a:buFontTx/>
              <a:buNone/>
              <a:defRPr/>
            </a:pPr>
            <a:fld id="{3CED6FDE-F51A-4887-8478-947E1B6392E8}" type="datetimeFigureOut">
              <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6" name="页脚占位符 5"/>
          <p:cNvSpPr>
            <a:spLocks noGrp="1"/>
          </p:cNvSpPr>
          <p:nvPr>
            <p:ph type="ftr" sz="quarter" idx="11"/>
          </p:nvPr>
        </p:nvSpPr>
        <p:spPr/>
        <p:txBody>
          <a:bodyPr/>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7" name="灯片编号占位符 6"/>
          <p:cNvSpPr>
            <a:spLocks noGrp="1"/>
          </p:cNvSpPr>
          <p:nvPr>
            <p:ph type="sldNum" sz="quarter" idx="12"/>
          </p:nvPr>
        </p:nvSpPr>
        <p:spPr/>
        <p:txBody>
          <a:bodyPr/>
          <a:p>
            <a:pPr marL="0" marR="0" lvl="0" indent="0" algn="r" defTabSz="914400" rtl="0" eaLnBrk="1" fontAlgn="auto" latinLnBrk="0" hangingPunct="1">
              <a:lnSpc>
                <a:spcPct val="100000"/>
              </a:lnSpc>
              <a:spcBef>
                <a:spcPts val="0"/>
              </a:spcBef>
              <a:spcAft>
                <a:spcPts val="0"/>
              </a:spcAft>
              <a:buClrTx/>
              <a:buSzTx/>
              <a:buFontTx/>
              <a:buNone/>
              <a:defRPr/>
            </a:pPr>
            <a:fld id="{3997C38A-8019-401C-97CC-A317FEE68F39}" type="slidenum">
              <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Tree>
  </p:cSld>
  <p:clrMapOvr>
    <a:masterClrMapping/>
  </p:clrMapOvr>
  <p:transition spd="med">
    <p:fade/>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showMasterSp="0">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a:t>单击此处编辑母版标题样式</a:t>
            </a:r>
            <a:endParaRPr lang="zh-CN" altLang="en-US"/>
          </a:p>
        </p:txBody>
      </p:sp>
      <p:sp>
        <p:nvSpPr>
          <p:cNvPr id="3" name="文本占位符 2"/>
          <p:cNvSpPr>
            <a:spLocks noGrp="1"/>
          </p:cNvSpPr>
          <p:nvPr>
            <p:ph type="body" idx="1" hasCustomPrompt="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编辑母版文本样式</a:t>
            </a:r>
            <a:endParaRPr lang="zh-CN" altLang="en-US"/>
          </a:p>
        </p:txBody>
      </p:sp>
      <p:sp>
        <p:nvSpPr>
          <p:cNvPr id="4" name="内容占位符 3"/>
          <p:cNvSpPr>
            <a:spLocks noGrp="1"/>
          </p:cNvSpPr>
          <p:nvPr>
            <p:ph sz="half" idx="2" hasCustomPrompt="1"/>
          </p:nvPr>
        </p:nvSpPr>
        <p:spPr>
          <a:xfrm>
            <a:off x="839788" y="2505075"/>
            <a:ext cx="5157787" cy="3684588"/>
          </a:xfrm>
        </p:spPr>
        <p:txBody>
          <a:body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5" name="文本占位符 4"/>
          <p:cNvSpPr>
            <a:spLocks noGrp="1"/>
          </p:cNvSpPr>
          <p:nvPr>
            <p:ph type="body" sz="quarter" idx="3" hasCustomPrompt="1"/>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编辑母版文本样式</a:t>
            </a:r>
            <a:endParaRPr lang="zh-CN" altLang="en-US"/>
          </a:p>
        </p:txBody>
      </p:sp>
      <p:sp>
        <p:nvSpPr>
          <p:cNvPr id="6" name="内容占位符 5"/>
          <p:cNvSpPr>
            <a:spLocks noGrp="1"/>
          </p:cNvSpPr>
          <p:nvPr>
            <p:ph sz="quarter" idx="4" hasCustomPrompt="1"/>
          </p:nvPr>
        </p:nvSpPr>
        <p:spPr>
          <a:xfrm>
            <a:off x="6172200" y="2505075"/>
            <a:ext cx="5183188" cy="3684588"/>
          </a:xfrm>
        </p:spPr>
        <p:txBody>
          <a:body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7" name="日期占位符 6"/>
          <p:cNvSpPr>
            <a:spLocks noGrp="1"/>
          </p:cNvSpPr>
          <p:nvPr>
            <p:ph type="dt" sz="half" idx="10"/>
          </p:nvPr>
        </p:nvSpPr>
        <p:spPr/>
        <p:txBody>
          <a:bodyPr/>
          <a:p>
            <a:pPr marL="0" marR="0" lvl="0" indent="0" algn="l" defTabSz="914400" rtl="0" eaLnBrk="1" fontAlgn="auto" latinLnBrk="0" hangingPunct="1">
              <a:lnSpc>
                <a:spcPct val="100000"/>
              </a:lnSpc>
              <a:spcBef>
                <a:spcPts val="0"/>
              </a:spcBef>
              <a:spcAft>
                <a:spcPts val="0"/>
              </a:spcAft>
              <a:buClrTx/>
              <a:buSzTx/>
              <a:buFontTx/>
              <a:buNone/>
              <a:defRPr/>
            </a:pPr>
            <a:fld id="{3CED6FDE-F51A-4887-8478-947E1B6392E8}" type="datetimeFigureOut">
              <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8" name="页脚占位符 7"/>
          <p:cNvSpPr>
            <a:spLocks noGrp="1"/>
          </p:cNvSpPr>
          <p:nvPr>
            <p:ph type="ftr" sz="quarter" idx="11"/>
          </p:nvPr>
        </p:nvSpPr>
        <p:spPr/>
        <p:txBody>
          <a:bodyPr/>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9" name="灯片编号占位符 8"/>
          <p:cNvSpPr>
            <a:spLocks noGrp="1"/>
          </p:cNvSpPr>
          <p:nvPr>
            <p:ph type="sldNum" sz="quarter" idx="12"/>
          </p:nvPr>
        </p:nvSpPr>
        <p:spPr/>
        <p:txBody>
          <a:bodyPr/>
          <a:p>
            <a:pPr marL="0" marR="0" lvl="0" indent="0" algn="r" defTabSz="914400" rtl="0" eaLnBrk="1" fontAlgn="auto" latinLnBrk="0" hangingPunct="1">
              <a:lnSpc>
                <a:spcPct val="100000"/>
              </a:lnSpc>
              <a:spcBef>
                <a:spcPts val="0"/>
              </a:spcBef>
              <a:spcAft>
                <a:spcPts val="0"/>
              </a:spcAft>
              <a:buClrTx/>
              <a:buSzTx/>
              <a:buFontTx/>
              <a:buNone/>
              <a:defRPr/>
            </a:pPr>
            <a:fld id="{3997C38A-8019-401C-97CC-A317FEE68F39}" type="slidenum">
              <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Tree>
  </p:cSld>
  <p:clrMapOvr>
    <a:masterClrMapping/>
  </p:clrMapOvr>
  <p:transition spd="med">
    <p:fade/>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showMasterSp="0">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日期占位符 2"/>
          <p:cNvSpPr>
            <a:spLocks noGrp="1"/>
          </p:cNvSpPr>
          <p:nvPr>
            <p:ph type="dt" sz="half" idx="10"/>
          </p:nvPr>
        </p:nvSpPr>
        <p:spPr/>
        <p:txBody>
          <a:bodyPr/>
          <a:p>
            <a:pPr marL="0" marR="0" lvl="0" indent="0" algn="l" defTabSz="914400" rtl="0" eaLnBrk="1" fontAlgn="auto" latinLnBrk="0" hangingPunct="1">
              <a:lnSpc>
                <a:spcPct val="100000"/>
              </a:lnSpc>
              <a:spcBef>
                <a:spcPts val="0"/>
              </a:spcBef>
              <a:spcAft>
                <a:spcPts val="0"/>
              </a:spcAft>
              <a:buClrTx/>
              <a:buSzTx/>
              <a:buFontTx/>
              <a:buNone/>
              <a:defRPr/>
            </a:pPr>
            <a:fld id="{3CED6FDE-F51A-4887-8478-947E1B6392E8}" type="datetimeFigureOut">
              <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4" name="页脚占位符 3"/>
          <p:cNvSpPr>
            <a:spLocks noGrp="1"/>
          </p:cNvSpPr>
          <p:nvPr>
            <p:ph type="ftr" sz="quarter" idx="11"/>
          </p:nvPr>
        </p:nvSpPr>
        <p:spPr/>
        <p:txBody>
          <a:bodyPr/>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5" name="灯片编号占位符 4"/>
          <p:cNvSpPr>
            <a:spLocks noGrp="1"/>
          </p:cNvSpPr>
          <p:nvPr>
            <p:ph type="sldNum" sz="quarter" idx="12"/>
          </p:nvPr>
        </p:nvSpPr>
        <p:spPr/>
        <p:txBody>
          <a:bodyPr/>
          <a:p>
            <a:pPr marL="0" marR="0" lvl="0" indent="0" algn="r" defTabSz="914400" rtl="0" eaLnBrk="1" fontAlgn="auto" latinLnBrk="0" hangingPunct="1">
              <a:lnSpc>
                <a:spcPct val="100000"/>
              </a:lnSpc>
              <a:spcBef>
                <a:spcPts val="0"/>
              </a:spcBef>
              <a:spcAft>
                <a:spcPts val="0"/>
              </a:spcAft>
              <a:buClrTx/>
              <a:buSzTx/>
              <a:buFontTx/>
              <a:buNone/>
              <a:defRPr/>
            </a:pPr>
            <a:fld id="{3997C38A-8019-401C-97CC-A317FEE68F39}" type="slidenum">
              <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Tree>
  </p:cSld>
  <p:clrMapOvr>
    <a:masterClrMapping/>
  </p:clrMapOvr>
  <p:transition spd="med">
    <p:fade/>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showMasterSp="0">
  <p:cSld name="空白">
    <p:spTree>
      <p:nvGrpSpPr>
        <p:cNvPr id="1" name=""/>
        <p:cNvGrpSpPr/>
        <p:nvPr/>
      </p:nvGrpSpPr>
      <p:grpSpPr>
        <a:xfrm>
          <a:off x="0" y="0"/>
          <a:ext cx="0" cy="0"/>
          <a:chOff x="0" y="0"/>
          <a:chExt cx="0" cy="0"/>
        </a:xfrm>
      </p:grpSpPr>
      <p:pic>
        <p:nvPicPr>
          <p:cNvPr id="2050" name="图片 6"/>
          <p:cNvPicPr>
            <a:picLocks noChangeAspect="1"/>
          </p:cNvPicPr>
          <p:nvPr userDrawn="1"/>
        </p:nvPicPr>
        <p:blipFill>
          <a:blip r:embed="rId2"/>
          <a:srcRect l="54997" t="45027"/>
          <a:stretch>
            <a:fillRect/>
          </a:stretch>
        </p:blipFill>
        <p:spPr>
          <a:xfrm>
            <a:off x="0" y="0"/>
            <a:ext cx="965200" cy="622300"/>
          </a:xfrm>
          <a:prstGeom prst="rect">
            <a:avLst/>
          </a:prstGeom>
          <a:noFill/>
          <a:ln w="9525">
            <a:noFill/>
          </a:ln>
        </p:spPr>
      </p:pic>
      <p:sp>
        <p:nvSpPr>
          <p:cNvPr id="8" name="直角三角形 7"/>
          <p:cNvSpPr/>
          <p:nvPr/>
        </p:nvSpPr>
        <p:spPr>
          <a:xfrm>
            <a:off x="0" y="6019800"/>
            <a:ext cx="838200" cy="838200"/>
          </a:xfrm>
          <a:prstGeom prst="rtTriangle">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chemeClr val="accent4"/>
              </a:solidFill>
              <a:effectLst/>
              <a:uLnTx/>
              <a:uFillTx/>
              <a:latin typeface="+mn-lt"/>
              <a:ea typeface="+mn-ea"/>
              <a:cs typeface="+mn-cs"/>
            </a:endParaRPr>
          </a:p>
        </p:txBody>
      </p:sp>
      <p:sp>
        <p:nvSpPr>
          <p:cNvPr id="9" name="直角三角形 8"/>
          <p:cNvSpPr/>
          <p:nvPr/>
        </p:nvSpPr>
        <p:spPr>
          <a:xfrm rot="10800000" flipV="1">
            <a:off x="11353800" y="6019800"/>
            <a:ext cx="838200" cy="838200"/>
          </a:xfrm>
          <a:prstGeom prst="rtTriangle">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chemeClr val="lt1"/>
              </a:solidFill>
              <a:effectLst/>
              <a:uLnTx/>
              <a:uFillTx/>
              <a:latin typeface="+mn-lt"/>
              <a:ea typeface="+mn-ea"/>
              <a:cs typeface="+mn-cs"/>
            </a:endParaRPr>
          </a:p>
        </p:txBody>
      </p:sp>
      <p:sp>
        <p:nvSpPr>
          <p:cNvPr id="10" name="文本框 9"/>
          <p:cNvSpPr txBox="1">
            <a:spLocks noChangeArrowheads="1"/>
          </p:cNvSpPr>
          <p:nvPr/>
        </p:nvSpPr>
        <p:spPr bwMode="auto">
          <a:xfrm>
            <a:off x="482600" y="0"/>
            <a:ext cx="10380663" cy="682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indent="457200">
              <a:defRPr>
                <a:solidFill>
                  <a:schemeClr val="tx1"/>
                </a:solidFill>
                <a:latin typeface="等线" panose="02010600030101010101" pitchFamily="2" charset="-122"/>
                <a:ea typeface="等线" panose="02010600030101010101" pitchFamily="2" charset="-122"/>
              </a:defRPr>
            </a:lvl1pPr>
            <a:lvl2pPr marL="742950" indent="-285750">
              <a:defRPr>
                <a:solidFill>
                  <a:schemeClr val="tx1"/>
                </a:solidFill>
                <a:latin typeface="等线" panose="02010600030101010101" pitchFamily="2" charset="-122"/>
                <a:ea typeface="等线" panose="02010600030101010101" pitchFamily="2" charset="-122"/>
              </a:defRPr>
            </a:lvl2pPr>
            <a:lvl3pPr marL="1143000" indent="-228600">
              <a:defRPr>
                <a:solidFill>
                  <a:schemeClr val="tx1"/>
                </a:solidFill>
                <a:latin typeface="等线" panose="02010600030101010101" pitchFamily="2" charset="-122"/>
                <a:ea typeface="等线" panose="02010600030101010101" pitchFamily="2" charset="-122"/>
              </a:defRPr>
            </a:lvl3pPr>
            <a:lvl4pPr marL="1600200" indent="-228600">
              <a:defRPr>
                <a:solidFill>
                  <a:schemeClr val="tx1"/>
                </a:solidFill>
                <a:latin typeface="等线" panose="02010600030101010101" pitchFamily="2" charset="-122"/>
                <a:ea typeface="等线" panose="02010600030101010101" pitchFamily="2" charset="-122"/>
              </a:defRPr>
            </a:lvl4pPr>
            <a:lvl5pPr marL="2057400" indent="-228600">
              <a:defRPr>
                <a:solidFill>
                  <a:schemeClr val="tx1"/>
                </a:solidFill>
                <a:latin typeface="等线" panose="02010600030101010101" pitchFamily="2" charset="-122"/>
                <a:ea typeface="等线" panose="02010600030101010101" pitchFamily="2" charset="-122"/>
              </a:defRPr>
            </a:lvl5pPr>
            <a:lvl6pPr marL="2514600" indent="-228600" eaLnBrk="0" fontAlgn="base" hangingPunct="0">
              <a:spcBef>
                <a:spcPct val="0"/>
              </a:spcBef>
              <a:spcAft>
                <a:spcPct val="0"/>
              </a:spcAft>
              <a:defRPr>
                <a:solidFill>
                  <a:schemeClr val="tx1"/>
                </a:solidFill>
                <a:latin typeface="等线" panose="02010600030101010101" pitchFamily="2" charset="-122"/>
                <a:ea typeface="等线" panose="02010600030101010101" pitchFamily="2" charset="-122"/>
              </a:defRPr>
            </a:lvl6pPr>
            <a:lvl7pPr marL="2971800" indent="-228600" eaLnBrk="0" fontAlgn="base" hangingPunct="0">
              <a:spcBef>
                <a:spcPct val="0"/>
              </a:spcBef>
              <a:spcAft>
                <a:spcPct val="0"/>
              </a:spcAft>
              <a:defRPr>
                <a:solidFill>
                  <a:schemeClr val="tx1"/>
                </a:solidFill>
                <a:latin typeface="等线" panose="02010600030101010101" pitchFamily="2" charset="-122"/>
                <a:ea typeface="等线" panose="02010600030101010101" pitchFamily="2" charset="-122"/>
              </a:defRPr>
            </a:lvl7pPr>
            <a:lvl8pPr marL="3429000" indent="-228600" eaLnBrk="0" fontAlgn="base" hangingPunct="0">
              <a:spcBef>
                <a:spcPct val="0"/>
              </a:spcBef>
              <a:spcAft>
                <a:spcPct val="0"/>
              </a:spcAft>
              <a:defRPr>
                <a:solidFill>
                  <a:schemeClr val="tx1"/>
                </a:solidFill>
                <a:latin typeface="等线" panose="02010600030101010101" pitchFamily="2" charset="-122"/>
                <a:ea typeface="等线" panose="02010600030101010101" pitchFamily="2" charset="-122"/>
              </a:defRPr>
            </a:lvl8pPr>
            <a:lvl9pPr marL="3886200" indent="-228600" eaLnBrk="0" fontAlgn="base" hangingPunct="0">
              <a:spcBef>
                <a:spcPct val="0"/>
              </a:spcBef>
              <a:spcAft>
                <a:spcPct val="0"/>
              </a:spcAft>
              <a:defRPr>
                <a:solidFill>
                  <a:schemeClr val="tx1"/>
                </a:solidFill>
                <a:latin typeface="等线" panose="02010600030101010101" pitchFamily="2" charset="-122"/>
                <a:ea typeface="等线" panose="02010600030101010101" pitchFamily="2" charset="-122"/>
              </a:defRPr>
            </a:lvl9pPr>
          </a:lstStyle>
          <a:p>
            <a:pPr marL="0" marR="0" lvl="0" indent="457200" algn="l" defTabSz="914400" rtl="0" eaLnBrk="1" fontAlgn="base" latinLnBrk="0" hangingPunct="1">
              <a:lnSpc>
                <a:spcPct val="135000"/>
              </a:lnSpc>
              <a:spcBef>
                <a:spcPct val="0"/>
              </a:spcBef>
              <a:spcAft>
                <a:spcPct val="0"/>
              </a:spcAft>
              <a:buClrTx/>
              <a:buSzTx/>
              <a:buFontTx/>
              <a:buNone/>
              <a:defRPr/>
            </a:pPr>
            <a:r>
              <a:rPr kumimoji="0" lang="zh-CN" altLang="en-US" sz="3200" b="0" i="0" u="none" strike="noStrike" kern="1200" cap="none" spc="0" normalizeH="0" baseline="0" noProof="0" dirty="0">
                <a:ln>
                  <a:noFill/>
                </a:ln>
                <a:solidFill>
                  <a:srgbClr val="70AD47"/>
                </a:solidFill>
                <a:effectLst/>
                <a:uLnTx/>
                <a:uFillTx/>
                <a:latin typeface="黑体" panose="02010609060101010101" pitchFamily="49" charset="-122"/>
                <a:ea typeface="黑体" panose="02010609060101010101" pitchFamily="49" charset="-122"/>
                <a:cs typeface="+mn-cs"/>
              </a:rPr>
              <a:t>第二章　货币资金</a:t>
            </a:r>
            <a:endParaRPr kumimoji="0" lang="en-US" altLang="zh-CN" sz="2800" b="1" i="0" u="none" strike="noStrike" kern="1200" cap="none" spc="0" normalizeH="0" baseline="0" noProof="0" dirty="0">
              <a:ln>
                <a:noFill/>
              </a:ln>
              <a:solidFill>
                <a:srgbClr val="70AD47"/>
              </a:solidFill>
              <a:effectLst/>
              <a:uLnTx/>
              <a:uFillTx/>
              <a:latin typeface="Times New Roman" panose="02020603050405020304" pitchFamily="18" charset="0"/>
              <a:ea typeface="宋体" panose="02010600030101010101" pitchFamily="2" charset="-122"/>
              <a:cs typeface="+mn-cs"/>
            </a:endParaRPr>
          </a:p>
        </p:txBody>
      </p:sp>
      <p:sp>
        <p:nvSpPr>
          <p:cNvPr id="11"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defRPr/>
            </a:lvl1pPr>
          </a:lstStyle>
          <a:p>
            <a:pPr marL="0" marR="0" lvl="0" indent="0" algn="l" defTabSz="914400" rtl="0" eaLnBrk="1" fontAlgn="auto" latinLnBrk="0" hangingPunct="1">
              <a:lnSpc>
                <a:spcPct val="100000"/>
              </a:lnSpc>
              <a:spcBef>
                <a:spcPts val="0"/>
              </a:spcBef>
              <a:spcAft>
                <a:spcPts val="0"/>
              </a:spcAft>
              <a:buClrTx/>
              <a:buSzTx/>
              <a:buFontTx/>
              <a:buNone/>
              <a:defRPr/>
            </a:pPr>
            <a:fld id="{D6915A0D-83C7-43A5-8E8B-362ABBC11D70}" type="datetimeFigureOut">
              <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12"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defRPr/>
            </a:lvl1p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13"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defRPr/>
            </a:lvl1pPr>
          </a:lstStyle>
          <a:p>
            <a:pPr marL="0" marR="0" lvl="0" indent="0" algn="r" defTabSz="914400" rtl="0" eaLnBrk="1" fontAlgn="auto" latinLnBrk="0" hangingPunct="1">
              <a:lnSpc>
                <a:spcPct val="100000"/>
              </a:lnSpc>
              <a:spcBef>
                <a:spcPts val="0"/>
              </a:spcBef>
              <a:spcAft>
                <a:spcPts val="0"/>
              </a:spcAft>
              <a:buClrTx/>
              <a:buSzTx/>
              <a:buFontTx/>
              <a:buNone/>
              <a:defRPr/>
            </a:pPr>
            <a:fld id="{BD232D7E-88D8-42F7-98A5-96E157080179}" type="slidenum">
              <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Tree>
  </p:cSld>
  <p:clrMapOvr>
    <a:masterClrMapping/>
  </p:clrMapOvr>
  <p:transition spd="med">
    <p:fade/>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showMasterSp="0">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endParaRPr lang="zh-CN" altLang="en-US"/>
          </a:p>
        </p:txBody>
      </p:sp>
      <p:sp>
        <p:nvSpPr>
          <p:cNvPr id="3" name="内容占位符 2"/>
          <p:cNvSpPr>
            <a:spLocks noGrp="1"/>
          </p:cNvSpPr>
          <p:nvPr>
            <p:ph idx="1" hasCustomPrompt="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文本占位符 3"/>
          <p:cNvSpPr>
            <a:spLocks noGrp="1"/>
          </p:cNvSpPr>
          <p:nvPr>
            <p:ph type="body" sz="half" idx="2" hasCustomPrompt="1"/>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编辑母版文本样式</a:t>
            </a:r>
            <a:endParaRPr lang="zh-CN" altLang="en-US"/>
          </a:p>
        </p:txBody>
      </p:sp>
      <p:sp>
        <p:nvSpPr>
          <p:cNvPr id="5" name="日期占位符 4"/>
          <p:cNvSpPr>
            <a:spLocks noGrp="1"/>
          </p:cNvSpPr>
          <p:nvPr>
            <p:ph type="dt" sz="half" idx="10"/>
          </p:nvPr>
        </p:nvSpPr>
        <p:spPr/>
        <p:txBody>
          <a:bodyPr/>
          <a:p>
            <a:pPr marL="0" marR="0" lvl="0" indent="0" algn="l" defTabSz="914400" rtl="0" eaLnBrk="1" fontAlgn="auto" latinLnBrk="0" hangingPunct="1">
              <a:lnSpc>
                <a:spcPct val="100000"/>
              </a:lnSpc>
              <a:spcBef>
                <a:spcPts val="0"/>
              </a:spcBef>
              <a:spcAft>
                <a:spcPts val="0"/>
              </a:spcAft>
              <a:buClrTx/>
              <a:buSzTx/>
              <a:buFontTx/>
              <a:buNone/>
              <a:defRPr/>
            </a:pPr>
            <a:fld id="{3CED6FDE-F51A-4887-8478-947E1B6392E8}" type="datetimeFigureOut">
              <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6" name="页脚占位符 5"/>
          <p:cNvSpPr>
            <a:spLocks noGrp="1"/>
          </p:cNvSpPr>
          <p:nvPr>
            <p:ph type="ftr" sz="quarter" idx="11"/>
          </p:nvPr>
        </p:nvSpPr>
        <p:spPr/>
        <p:txBody>
          <a:bodyPr/>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7" name="灯片编号占位符 6"/>
          <p:cNvSpPr>
            <a:spLocks noGrp="1"/>
          </p:cNvSpPr>
          <p:nvPr>
            <p:ph type="sldNum" sz="quarter" idx="12"/>
          </p:nvPr>
        </p:nvSpPr>
        <p:spPr/>
        <p:txBody>
          <a:bodyPr/>
          <a:p>
            <a:pPr marL="0" marR="0" lvl="0" indent="0" algn="r" defTabSz="914400" rtl="0" eaLnBrk="1" fontAlgn="auto" latinLnBrk="0" hangingPunct="1">
              <a:lnSpc>
                <a:spcPct val="100000"/>
              </a:lnSpc>
              <a:spcBef>
                <a:spcPts val="0"/>
              </a:spcBef>
              <a:spcAft>
                <a:spcPts val="0"/>
              </a:spcAft>
              <a:buClrTx/>
              <a:buSzTx/>
              <a:buFontTx/>
              <a:buNone/>
              <a:defRPr/>
            </a:pPr>
            <a:fld id="{3997C38A-8019-401C-97CC-A317FEE68F39}" type="slidenum">
              <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Tree>
  </p:cSld>
  <p:clrMapOvr>
    <a:masterClrMapping/>
  </p:clrMapOvr>
  <p:transition spd="med">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showMasterSp="0">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内容占位符 2"/>
          <p:cNvSpPr>
            <a:spLocks noGrp="1"/>
          </p:cNvSpPr>
          <p:nvPr>
            <p:ph idx="1" hasCustomPrompt="1"/>
          </p:nvPr>
        </p:nvSpPr>
        <p:spPr/>
        <p:txBody>
          <a:body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3"/>
          <p:cNvSpPr>
            <a:spLocks noGrp="1"/>
          </p:cNvSpPr>
          <p:nvPr>
            <p:ph type="dt" sz="half" idx="10"/>
          </p:nvPr>
        </p:nvSpPr>
        <p:spPr/>
        <p:txBody>
          <a:bodyPr/>
          <a:p>
            <a:pPr marL="0" marR="0" lvl="0" indent="0" algn="l" defTabSz="914400" rtl="0" eaLnBrk="1" fontAlgn="auto" latinLnBrk="0" hangingPunct="1">
              <a:lnSpc>
                <a:spcPct val="100000"/>
              </a:lnSpc>
              <a:spcBef>
                <a:spcPts val="0"/>
              </a:spcBef>
              <a:spcAft>
                <a:spcPts val="0"/>
              </a:spcAft>
              <a:buClrTx/>
              <a:buSzTx/>
              <a:buFontTx/>
              <a:buNone/>
              <a:defRPr/>
            </a:pPr>
            <a:fld id="{3CED6FDE-F51A-4887-8478-947E1B6392E8}" type="datetimeFigureOut">
              <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5" name="页脚占位符 4"/>
          <p:cNvSpPr>
            <a:spLocks noGrp="1"/>
          </p:cNvSpPr>
          <p:nvPr>
            <p:ph type="ftr" sz="quarter" idx="11"/>
          </p:nvPr>
        </p:nvSpPr>
        <p:spPr/>
        <p:txBody>
          <a:bodyPr/>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6" name="灯片编号占位符 5"/>
          <p:cNvSpPr>
            <a:spLocks noGrp="1"/>
          </p:cNvSpPr>
          <p:nvPr>
            <p:ph type="sldNum" sz="quarter" idx="12"/>
          </p:nvPr>
        </p:nvSpPr>
        <p:spPr/>
        <p:txBody>
          <a:bodyPr/>
          <a:p>
            <a:pPr marL="0" marR="0" lvl="0" indent="0" algn="r" defTabSz="914400" rtl="0" eaLnBrk="1" fontAlgn="auto" latinLnBrk="0" hangingPunct="1">
              <a:lnSpc>
                <a:spcPct val="100000"/>
              </a:lnSpc>
              <a:spcBef>
                <a:spcPts val="0"/>
              </a:spcBef>
              <a:spcAft>
                <a:spcPts val="0"/>
              </a:spcAft>
              <a:buClrTx/>
              <a:buSzTx/>
              <a:buFontTx/>
              <a:buNone/>
              <a:defRPr/>
            </a:pPr>
            <a:fld id="{3997C38A-8019-401C-97CC-A317FEE68F39}" type="slidenum">
              <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Tree>
  </p:cSld>
  <p:clrMapOvr>
    <a:masterClrMapping/>
  </p:clrMapOvr>
  <p:transition spd="med">
    <p:fade/>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showMasterSp="0">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endParaRPr lang="zh-CN" altLang="en-US"/>
          </a:p>
        </p:txBody>
      </p:sp>
      <p:sp>
        <p:nvSpPr>
          <p:cNvPr id="3" name="图片占位符 2"/>
          <p:cNvSpPr>
            <a:spLocks noGrp="1"/>
          </p:cNvSpPr>
          <p:nvPr>
            <p:ph type="pic" idx="1"/>
          </p:nvPr>
        </p:nvSpPr>
        <p:spPr>
          <a:xfrm>
            <a:off x="5183188" y="987425"/>
            <a:ext cx="6172200" cy="4873625"/>
          </a:xfrm>
        </p:spPr>
        <p:txBody>
          <a:bodyPr vert="horz" wrap="square" lIns="91440" tIns="45720" rIns="91440" bIns="45720" numCol="1" rtlCol="0" anchor="t" anchorCtr="0" compatLnSpc="1">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l" defTabSz="914400" rtl="0" eaLnBrk="0" fontAlgn="base" latinLnBrk="0" hangingPunct="0">
              <a:lnSpc>
                <a:spcPct val="90000"/>
              </a:lnSpc>
              <a:spcBef>
                <a:spcPts val="1000"/>
              </a:spcBef>
              <a:spcAft>
                <a:spcPct val="0"/>
              </a:spcAft>
              <a:buClrTx/>
              <a:buSzTx/>
              <a:buFont typeface="Arial" panose="020B0604020202020204" pitchFamily="34" charset="0"/>
              <a:buNone/>
              <a:defRPr/>
            </a:pPr>
            <a:endParaRPr kumimoji="0" lang="zh-CN" altLang="en-US" sz="3200" b="0" i="0" u="none" strike="noStrike" kern="1200" cap="none" spc="0" normalizeH="0" baseline="0" noProof="0">
              <a:ln>
                <a:noFill/>
              </a:ln>
              <a:solidFill>
                <a:schemeClr val="tx1"/>
              </a:solidFill>
              <a:effectLst/>
              <a:uLnTx/>
              <a:uFillTx/>
              <a:latin typeface="+mn-lt"/>
              <a:ea typeface="+mn-ea"/>
              <a:cs typeface="+mn-cs"/>
            </a:endParaRPr>
          </a:p>
        </p:txBody>
      </p:sp>
      <p:sp>
        <p:nvSpPr>
          <p:cNvPr id="4" name="文本占位符 3"/>
          <p:cNvSpPr>
            <a:spLocks noGrp="1"/>
          </p:cNvSpPr>
          <p:nvPr>
            <p:ph type="body" sz="half" idx="2" hasCustomPrompt="1"/>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编辑母版文本样式</a:t>
            </a:r>
            <a:endParaRPr lang="zh-CN" altLang="en-US"/>
          </a:p>
        </p:txBody>
      </p:sp>
      <p:sp>
        <p:nvSpPr>
          <p:cNvPr id="5" name="日期占位符 4"/>
          <p:cNvSpPr>
            <a:spLocks noGrp="1"/>
          </p:cNvSpPr>
          <p:nvPr>
            <p:ph type="dt" sz="half" idx="10"/>
          </p:nvPr>
        </p:nvSpPr>
        <p:spPr/>
        <p:txBody>
          <a:bodyPr/>
          <a:p>
            <a:pPr marL="0" marR="0" lvl="0" indent="0" algn="l" defTabSz="914400" rtl="0" eaLnBrk="1" fontAlgn="auto" latinLnBrk="0" hangingPunct="1">
              <a:lnSpc>
                <a:spcPct val="100000"/>
              </a:lnSpc>
              <a:spcBef>
                <a:spcPts val="0"/>
              </a:spcBef>
              <a:spcAft>
                <a:spcPts val="0"/>
              </a:spcAft>
              <a:buClrTx/>
              <a:buSzTx/>
              <a:buFontTx/>
              <a:buNone/>
              <a:defRPr/>
            </a:pPr>
            <a:fld id="{3CED6FDE-F51A-4887-8478-947E1B6392E8}" type="datetimeFigureOut">
              <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6" name="页脚占位符 5"/>
          <p:cNvSpPr>
            <a:spLocks noGrp="1"/>
          </p:cNvSpPr>
          <p:nvPr>
            <p:ph type="ftr" sz="quarter" idx="11"/>
          </p:nvPr>
        </p:nvSpPr>
        <p:spPr/>
        <p:txBody>
          <a:bodyPr/>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7" name="灯片编号占位符 6"/>
          <p:cNvSpPr>
            <a:spLocks noGrp="1"/>
          </p:cNvSpPr>
          <p:nvPr>
            <p:ph type="sldNum" sz="quarter" idx="12"/>
          </p:nvPr>
        </p:nvSpPr>
        <p:spPr/>
        <p:txBody>
          <a:bodyPr/>
          <a:p>
            <a:pPr marL="0" marR="0" lvl="0" indent="0" algn="r" defTabSz="914400" rtl="0" eaLnBrk="1" fontAlgn="auto" latinLnBrk="0" hangingPunct="1">
              <a:lnSpc>
                <a:spcPct val="100000"/>
              </a:lnSpc>
              <a:spcBef>
                <a:spcPts val="0"/>
              </a:spcBef>
              <a:spcAft>
                <a:spcPts val="0"/>
              </a:spcAft>
              <a:buClrTx/>
              <a:buSzTx/>
              <a:buFontTx/>
              <a:buNone/>
              <a:defRPr/>
            </a:pPr>
            <a:fld id="{3997C38A-8019-401C-97CC-A317FEE68F39}" type="slidenum">
              <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Tree>
  </p:cSld>
  <p:clrMapOvr>
    <a:masterClrMapping/>
  </p:clrMapOvr>
  <p:transition spd="med">
    <p:fade/>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showMasterSp="0">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竖排文字占位符 2"/>
          <p:cNvSpPr>
            <a:spLocks noGrp="1"/>
          </p:cNvSpPr>
          <p:nvPr>
            <p:ph type="body" orient="vert" idx="1" hasCustomPrompt="1"/>
          </p:nvPr>
        </p:nvSpPr>
        <p:spPr/>
        <p:txBody>
          <a:bodyPr vert="eaVert"/>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3"/>
          <p:cNvSpPr>
            <a:spLocks noGrp="1"/>
          </p:cNvSpPr>
          <p:nvPr>
            <p:ph type="dt" sz="half" idx="10"/>
          </p:nvPr>
        </p:nvSpPr>
        <p:spPr/>
        <p:txBody>
          <a:bodyPr/>
          <a:p>
            <a:pPr marL="0" marR="0" lvl="0" indent="0" algn="l" defTabSz="914400" rtl="0" eaLnBrk="1" fontAlgn="auto" latinLnBrk="0" hangingPunct="1">
              <a:lnSpc>
                <a:spcPct val="100000"/>
              </a:lnSpc>
              <a:spcBef>
                <a:spcPts val="0"/>
              </a:spcBef>
              <a:spcAft>
                <a:spcPts val="0"/>
              </a:spcAft>
              <a:buClrTx/>
              <a:buSzTx/>
              <a:buFontTx/>
              <a:buNone/>
              <a:defRPr/>
            </a:pPr>
            <a:fld id="{3CED6FDE-F51A-4887-8478-947E1B6392E8}" type="datetimeFigureOut">
              <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5" name="页脚占位符 4"/>
          <p:cNvSpPr>
            <a:spLocks noGrp="1"/>
          </p:cNvSpPr>
          <p:nvPr>
            <p:ph type="ftr" sz="quarter" idx="11"/>
          </p:nvPr>
        </p:nvSpPr>
        <p:spPr/>
        <p:txBody>
          <a:bodyPr/>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6" name="灯片编号占位符 5"/>
          <p:cNvSpPr>
            <a:spLocks noGrp="1"/>
          </p:cNvSpPr>
          <p:nvPr>
            <p:ph type="sldNum" sz="quarter" idx="12"/>
          </p:nvPr>
        </p:nvSpPr>
        <p:spPr/>
        <p:txBody>
          <a:bodyPr/>
          <a:p>
            <a:pPr marL="0" marR="0" lvl="0" indent="0" algn="r" defTabSz="914400" rtl="0" eaLnBrk="1" fontAlgn="auto" latinLnBrk="0" hangingPunct="1">
              <a:lnSpc>
                <a:spcPct val="100000"/>
              </a:lnSpc>
              <a:spcBef>
                <a:spcPts val="0"/>
              </a:spcBef>
              <a:spcAft>
                <a:spcPts val="0"/>
              </a:spcAft>
              <a:buClrTx/>
              <a:buSzTx/>
              <a:buFontTx/>
              <a:buNone/>
              <a:defRPr/>
            </a:pPr>
            <a:fld id="{3997C38A-8019-401C-97CC-A317FEE68F39}" type="slidenum">
              <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Tree>
  </p:cSld>
  <p:clrMapOvr>
    <a:masterClrMapping/>
  </p:clrMapOvr>
  <p:transition spd="med">
    <p:fade/>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showMasterSp="0">
  <p:cSld name="竖排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a:t>单击此处编辑母版标题样式</a:t>
            </a:r>
            <a:endParaRPr lang="zh-CN" altLang="en-US"/>
          </a:p>
        </p:txBody>
      </p:sp>
      <p:sp>
        <p:nvSpPr>
          <p:cNvPr id="3" name="竖排文字占位符 2"/>
          <p:cNvSpPr>
            <a:spLocks noGrp="1"/>
          </p:cNvSpPr>
          <p:nvPr>
            <p:ph type="body" orient="vert" idx="1" hasCustomPrompt="1"/>
          </p:nvPr>
        </p:nvSpPr>
        <p:spPr>
          <a:xfrm>
            <a:off x="838200" y="365125"/>
            <a:ext cx="7734300" cy="5811838"/>
          </a:xfrm>
        </p:spPr>
        <p:txBody>
          <a:bodyPr vert="eaVert"/>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3"/>
          <p:cNvSpPr>
            <a:spLocks noGrp="1"/>
          </p:cNvSpPr>
          <p:nvPr>
            <p:ph type="dt" sz="half" idx="10"/>
          </p:nvPr>
        </p:nvSpPr>
        <p:spPr/>
        <p:txBody>
          <a:bodyPr/>
          <a:p>
            <a:pPr marL="0" marR="0" lvl="0" indent="0" algn="l" defTabSz="914400" rtl="0" eaLnBrk="1" fontAlgn="auto" latinLnBrk="0" hangingPunct="1">
              <a:lnSpc>
                <a:spcPct val="100000"/>
              </a:lnSpc>
              <a:spcBef>
                <a:spcPts val="0"/>
              </a:spcBef>
              <a:spcAft>
                <a:spcPts val="0"/>
              </a:spcAft>
              <a:buClrTx/>
              <a:buSzTx/>
              <a:buFontTx/>
              <a:buNone/>
              <a:defRPr/>
            </a:pPr>
            <a:fld id="{3CED6FDE-F51A-4887-8478-947E1B6392E8}" type="datetimeFigureOut">
              <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5" name="页脚占位符 4"/>
          <p:cNvSpPr>
            <a:spLocks noGrp="1"/>
          </p:cNvSpPr>
          <p:nvPr>
            <p:ph type="ftr" sz="quarter" idx="11"/>
          </p:nvPr>
        </p:nvSpPr>
        <p:spPr/>
        <p:txBody>
          <a:bodyPr/>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6" name="灯片编号占位符 5"/>
          <p:cNvSpPr>
            <a:spLocks noGrp="1"/>
          </p:cNvSpPr>
          <p:nvPr>
            <p:ph type="sldNum" sz="quarter" idx="12"/>
          </p:nvPr>
        </p:nvSpPr>
        <p:spPr/>
        <p:txBody>
          <a:bodyPr/>
          <a:p>
            <a:pPr marL="0" marR="0" lvl="0" indent="0" algn="r" defTabSz="914400" rtl="0" eaLnBrk="1" fontAlgn="auto" latinLnBrk="0" hangingPunct="1">
              <a:lnSpc>
                <a:spcPct val="100000"/>
              </a:lnSpc>
              <a:spcBef>
                <a:spcPts val="0"/>
              </a:spcBef>
              <a:spcAft>
                <a:spcPts val="0"/>
              </a:spcAft>
              <a:buClrTx/>
              <a:buSzTx/>
              <a:buFontTx/>
              <a:buNone/>
              <a:defRPr/>
            </a:pPr>
            <a:fld id="{3997C38A-8019-401C-97CC-A317FEE68F39}" type="slidenum">
              <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Tree>
  </p:cSld>
  <p:clrMapOvr>
    <a:masterClrMapping/>
  </p:clrMapOvr>
  <p:transition spd="med">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showMasterSp="0">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a:t>单击此处编辑母版标题样式</a:t>
            </a:r>
            <a:endParaRPr lang="zh-CN" altLang="en-US"/>
          </a:p>
        </p:txBody>
      </p:sp>
      <p:sp>
        <p:nvSpPr>
          <p:cNvPr id="3" name="文本占位符 2"/>
          <p:cNvSpPr>
            <a:spLocks noGrp="1"/>
          </p:cNvSpPr>
          <p:nvPr>
            <p:ph type="body" idx="1" hasCustomPrompt="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编辑母版文本样式</a:t>
            </a:r>
            <a:endParaRPr lang="zh-CN" altLang="en-US"/>
          </a:p>
        </p:txBody>
      </p:sp>
      <p:sp>
        <p:nvSpPr>
          <p:cNvPr id="4" name="日期占位符 3"/>
          <p:cNvSpPr>
            <a:spLocks noGrp="1"/>
          </p:cNvSpPr>
          <p:nvPr>
            <p:ph type="dt" sz="half" idx="10"/>
          </p:nvPr>
        </p:nvSpPr>
        <p:spPr/>
        <p:txBody>
          <a:bodyPr/>
          <a:p>
            <a:pPr marL="0" marR="0" lvl="0" indent="0" algn="l" defTabSz="914400" rtl="0" eaLnBrk="1" fontAlgn="auto" latinLnBrk="0" hangingPunct="1">
              <a:lnSpc>
                <a:spcPct val="100000"/>
              </a:lnSpc>
              <a:spcBef>
                <a:spcPts val="0"/>
              </a:spcBef>
              <a:spcAft>
                <a:spcPts val="0"/>
              </a:spcAft>
              <a:buClrTx/>
              <a:buSzTx/>
              <a:buFontTx/>
              <a:buNone/>
              <a:defRPr/>
            </a:pPr>
            <a:fld id="{3CED6FDE-F51A-4887-8478-947E1B6392E8}" type="datetimeFigureOut">
              <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5" name="页脚占位符 4"/>
          <p:cNvSpPr>
            <a:spLocks noGrp="1"/>
          </p:cNvSpPr>
          <p:nvPr>
            <p:ph type="ftr" sz="quarter" idx="11"/>
          </p:nvPr>
        </p:nvSpPr>
        <p:spPr/>
        <p:txBody>
          <a:bodyPr/>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6" name="灯片编号占位符 5"/>
          <p:cNvSpPr>
            <a:spLocks noGrp="1"/>
          </p:cNvSpPr>
          <p:nvPr>
            <p:ph type="sldNum" sz="quarter" idx="12"/>
          </p:nvPr>
        </p:nvSpPr>
        <p:spPr/>
        <p:txBody>
          <a:bodyPr/>
          <a:p>
            <a:pPr marL="0" marR="0" lvl="0" indent="0" algn="r" defTabSz="914400" rtl="0" eaLnBrk="1" fontAlgn="auto" latinLnBrk="0" hangingPunct="1">
              <a:lnSpc>
                <a:spcPct val="100000"/>
              </a:lnSpc>
              <a:spcBef>
                <a:spcPts val="0"/>
              </a:spcBef>
              <a:spcAft>
                <a:spcPts val="0"/>
              </a:spcAft>
              <a:buClrTx/>
              <a:buSzTx/>
              <a:buFontTx/>
              <a:buNone/>
              <a:defRPr/>
            </a:pPr>
            <a:fld id="{3997C38A-8019-401C-97CC-A317FEE68F39}" type="slidenum">
              <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Tree>
  </p:cSld>
  <p:clrMapOvr>
    <a:masterClrMapping/>
  </p:clrMapOvr>
  <p:transition spd="med">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showMasterSp="0">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内容占位符 2"/>
          <p:cNvSpPr>
            <a:spLocks noGrp="1"/>
          </p:cNvSpPr>
          <p:nvPr>
            <p:ph sz="half" idx="1" hasCustomPrompt="1"/>
          </p:nvPr>
        </p:nvSpPr>
        <p:spPr>
          <a:xfrm>
            <a:off x="838200" y="1825625"/>
            <a:ext cx="5181600" cy="4351338"/>
          </a:xfrm>
        </p:spPr>
        <p:txBody>
          <a:body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内容占位符 3"/>
          <p:cNvSpPr>
            <a:spLocks noGrp="1"/>
          </p:cNvSpPr>
          <p:nvPr>
            <p:ph sz="half" idx="2" hasCustomPrompt="1"/>
          </p:nvPr>
        </p:nvSpPr>
        <p:spPr>
          <a:xfrm>
            <a:off x="6172200" y="1825625"/>
            <a:ext cx="5181600" cy="4351338"/>
          </a:xfrm>
        </p:spPr>
        <p:txBody>
          <a:body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5" name="日期占位符 4"/>
          <p:cNvSpPr>
            <a:spLocks noGrp="1"/>
          </p:cNvSpPr>
          <p:nvPr>
            <p:ph type="dt" sz="half" idx="10"/>
          </p:nvPr>
        </p:nvSpPr>
        <p:spPr/>
        <p:txBody>
          <a:bodyPr/>
          <a:p>
            <a:pPr marL="0" marR="0" lvl="0" indent="0" algn="l" defTabSz="914400" rtl="0" eaLnBrk="1" fontAlgn="auto" latinLnBrk="0" hangingPunct="1">
              <a:lnSpc>
                <a:spcPct val="100000"/>
              </a:lnSpc>
              <a:spcBef>
                <a:spcPts val="0"/>
              </a:spcBef>
              <a:spcAft>
                <a:spcPts val="0"/>
              </a:spcAft>
              <a:buClrTx/>
              <a:buSzTx/>
              <a:buFontTx/>
              <a:buNone/>
              <a:defRPr/>
            </a:pPr>
            <a:fld id="{3CED6FDE-F51A-4887-8478-947E1B6392E8}" type="datetimeFigureOut">
              <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6" name="页脚占位符 5"/>
          <p:cNvSpPr>
            <a:spLocks noGrp="1"/>
          </p:cNvSpPr>
          <p:nvPr>
            <p:ph type="ftr" sz="quarter" idx="11"/>
          </p:nvPr>
        </p:nvSpPr>
        <p:spPr/>
        <p:txBody>
          <a:bodyPr/>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7" name="灯片编号占位符 6"/>
          <p:cNvSpPr>
            <a:spLocks noGrp="1"/>
          </p:cNvSpPr>
          <p:nvPr>
            <p:ph type="sldNum" sz="quarter" idx="12"/>
          </p:nvPr>
        </p:nvSpPr>
        <p:spPr/>
        <p:txBody>
          <a:bodyPr/>
          <a:p>
            <a:pPr marL="0" marR="0" lvl="0" indent="0" algn="r" defTabSz="914400" rtl="0" eaLnBrk="1" fontAlgn="auto" latinLnBrk="0" hangingPunct="1">
              <a:lnSpc>
                <a:spcPct val="100000"/>
              </a:lnSpc>
              <a:spcBef>
                <a:spcPts val="0"/>
              </a:spcBef>
              <a:spcAft>
                <a:spcPts val="0"/>
              </a:spcAft>
              <a:buClrTx/>
              <a:buSzTx/>
              <a:buFontTx/>
              <a:buNone/>
              <a:defRPr/>
            </a:pPr>
            <a:fld id="{3997C38A-8019-401C-97CC-A317FEE68F39}" type="slidenum">
              <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Tree>
  </p:cSld>
  <p:clrMapOvr>
    <a:masterClrMapping/>
  </p:clrMapOvr>
  <p:transition spd="med">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showMasterSp="0">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a:t>单击此处编辑母版标题样式</a:t>
            </a:r>
            <a:endParaRPr lang="zh-CN" altLang="en-US"/>
          </a:p>
        </p:txBody>
      </p:sp>
      <p:sp>
        <p:nvSpPr>
          <p:cNvPr id="3" name="文本占位符 2"/>
          <p:cNvSpPr>
            <a:spLocks noGrp="1"/>
          </p:cNvSpPr>
          <p:nvPr>
            <p:ph type="body" idx="1" hasCustomPrompt="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编辑母版文本样式</a:t>
            </a:r>
            <a:endParaRPr lang="zh-CN" altLang="en-US"/>
          </a:p>
        </p:txBody>
      </p:sp>
      <p:sp>
        <p:nvSpPr>
          <p:cNvPr id="4" name="内容占位符 3"/>
          <p:cNvSpPr>
            <a:spLocks noGrp="1"/>
          </p:cNvSpPr>
          <p:nvPr>
            <p:ph sz="half" idx="2" hasCustomPrompt="1"/>
          </p:nvPr>
        </p:nvSpPr>
        <p:spPr>
          <a:xfrm>
            <a:off x="839788" y="2505075"/>
            <a:ext cx="5157787" cy="3684588"/>
          </a:xfrm>
        </p:spPr>
        <p:txBody>
          <a:body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5" name="文本占位符 4"/>
          <p:cNvSpPr>
            <a:spLocks noGrp="1"/>
          </p:cNvSpPr>
          <p:nvPr>
            <p:ph type="body" sz="quarter" idx="3" hasCustomPrompt="1"/>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编辑母版文本样式</a:t>
            </a:r>
            <a:endParaRPr lang="zh-CN" altLang="en-US"/>
          </a:p>
        </p:txBody>
      </p:sp>
      <p:sp>
        <p:nvSpPr>
          <p:cNvPr id="6" name="内容占位符 5"/>
          <p:cNvSpPr>
            <a:spLocks noGrp="1"/>
          </p:cNvSpPr>
          <p:nvPr>
            <p:ph sz="quarter" idx="4" hasCustomPrompt="1"/>
          </p:nvPr>
        </p:nvSpPr>
        <p:spPr>
          <a:xfrm>
            <a:off x="6172200" y="2505075"/>
            <a:ext cx="5183188" cy="3684588"/>
          </a:xfrm>
        </p:spPr>
        <p:txBody>
          <a:body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7" name="日期占位符 6"/>
          <p:cNvSpPr>
            <a:spLocks noGrp="1"/>
          </p:cNvSpPr>
          <p:nvPr>
            <p:ph type="dt" sz="half" idx="10"/>
          </p:nvPr>
        </p:nvSpPr>
        <p:spPr/>
        <p:txBody>
          <a:bodyPr/>
          <a:p>
            <a:pPr marL="0" marR="0" lvl="0" indent="0" algn="l" defTabSz="914400" rtl="0" eaLnBrk="1" fontAlgn="auto" latinLnBrk="0" hangingPunct="1">
              <a:lnSpc>
                <a:spcPct val="100000"/>
              </a:lnSpc>
              <a:spcBef>
                <a:spcPts val="0"/>
              </a:spcBef>
              <a:spcAft>
                <a:spcPts val="0"/>
              </a:spcAft>
              <a:buClrTx/>
              <a:buSzTx/>
              <a:buFontTx/>
              <a:buNone/>
              <a:defRPr/>
            </a:pPr>
            <a:fld id="{3CED6FDE-F51A-4887-8478-947E1B6392E8}" type="datetimeFigureOut">
              <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8" name="页脚占位符 7"/>
          <p:cNvSpPr>
            <a:spLocks noGrp="1"/>
          </p:cNvSpPr>
          <p:nvPr>
            <p:ph type="ftr" sz="quarter" idx="11"/>
          </p:nvPr>
        </p:nvSpPr>
        <p:spPr/>
        <p:txBody>
          <a:bodyPr/>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9" name="灯片编号占位符 8"/>
          <p:cNvSpPr>
            <a:spLocks noGrp="1"/>
          </p:cNvSpPr>
          <p:nvPr>
            <p:ph type="sldNum" sz="quarter" idx="12"/>
          </p:nvPr>
        </p:nvSpPr>
        <p:spPr/>
        <p:txBody>
          <a:bodyPr/>
          <a:p>
            <a:pPr marL="0" marR="0" lvl="0" indent="0" algn="r" defTabSz="914400" rtl="0" eaLnBrk="1" fontAlgn="auto" latinLnBrk="0" hangingPunct="1">
              <a:lnSpc>
                <a:spcPct val="100000"/>
              </a:lnSpc>
              <a:spcBef>
                <a:spcPts val="0"/>
              </a:spcBef>
              <a:spcAft>
                <a:spcPts val="0"/>
              </a:spcAft>
              <a:buClrTx/>
              <a:buSzTx/>
              <a:buFontTx/>
              <a:buNone/>
              <a:defRPr/>
            </a:pPr>
            <a:fld id="{3997C38A-8019-401C-97CC-A317FEE68F39}" type="slidenum">
              <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Tree>
  </p:cSld>
  <p:clrMapOvr>
    <a:masterClrMapping/>
  </p:clrMapOvr>
  <p:transition spd="med">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showMasterSp="0">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日期占位符 2"/>
          <p:cNvSpPr>
            <a:spLocks noGrp="1"/>
          </p:cNvSpPr>
          <p:nvPr>
            <p:ph type="dt" sz="half" idx="10"/>
          </p:nvPr>
        </p:nvSpPr>
        <p:spPr/>
        <p:txBody>
          <a:bodyPr/>
          <a:p>
            <a:pPr marL="0" marR="0" lvl="0" indent="0" algn="l" defTabSz="914400" rtl="0" eaLnBrk="1" fontAlgn="auto" latinLnBrk="0" hangingPunct="1">
              <a:lnSpc>
                <a:spcPct val="100000"/>
              </a:lnSpc>
              <a:spcBef>
                <a:spcPts val="0"/>
              </a:spcBef>
              <a:spcAft>
                <a:spcPts val="0"/>
              </a:spcAft>
              <a:buClrTx/>
              <a:buSzTx/>
              <a:buFontTx/>
              <a:buNone/>
              <a:defRPr/>
            </a:pPr>
            <a:fld id="{3CED6FDE-F51A-4887-8478-947E1B6392E8}" type="datetimeFigureOut">
              <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4" name="页脚占位符 3"/>
          <p:cNvSpPr>
            <a:spLocks noGrp="1"/>
          </p:cNvSpPr>
          <p:nvPr>
            <p:ph type="ftr" sz="quarter" idx="11"/>
          </p:nvPr>
        </p:nvSpPr>
        <p:spPr/>
        <p:txBody>
          <a:bodyPr/>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5" name="灯片编号占位符 4"/>
          <p:cNvSpPr>
            <a:spLocks noGrp="1"/>
          </p:cNvSpPr>
          <p:nvPr>
            <p:ph type="sldNum" sz="quarter" idx="12"/>
          </p:nvPr>
        </p:nvSpPr>
        <p:spPr/>
        <p:txBody>
          <a:bodyPr/>
          <a:p>
            <a:pPr marL="0" marR="0" lvl="0" indent="0" algn="r" defTabSz="914400" rtl="0" eaLnBrk="1" fontAlgn="auto" latinLnBrk="0" hangingPunct="1">
              <a:lnSpc>
                <a:spcPct val="100000"/>
              </a:lnSpc>
              <a:spcBef>
                <a:spcPts val="0"/>
              </a:spcBef>
              <a:spcAft>
                <a:spcPts val="0"/>
              </a:spcAft>
              <a:buClrTx/>
              <a:buSzTx/>
              <a:buFontTx/>
              <a:buNone/>
              <a:defRPr/>
            </a:pPr>
            <a:fld id="{3997C38A-8019-401C-97CC-A317FEE68F39}" type="slidenum">
              <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Tree>
  </p:cSld>
  <p:clrMapOvr>
    <a:masterClrMapping/>
  </p:clrMapOvr>
  <p:transition spd="med">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showMasterSp="0">
  <p:cSld name="空白">
    <p:spTree>
      <p:nvGrpSpPr>
        <p:cNvPr id="1" name=""/>
        <p:cNvGrpSpPr/>
        <p:nvPr/>
      </p:nvGrpSpPr>
      <p:grpSpPr>
        <a:xfrm>
          <a:off x="0" y="0"/>
          <a:ext cx="0" cy="0"/>
          <a:chOff x="0" y="0"/>
          <a:chExt cx="0" cy="0"/>
        </a:xfrm>
      </p:grpSpPr>
      <p:pic>
        <p:nvPicPr>
          <p:cNvPr id="2050" name="图片 6"/>
          <p:cNvPicPr>
            <a:picLocks noChangeAspect="1"/>
          </p:cNvPicPr>
          <p:nvPr userDrawn="1"/>
        </p:nvPicPr>
        <p:blipFill>
          <a:blip r:embed="rId2"/>
          <a:srcRect l="54997" t="45027"/>
          <a:stretch>
            <a:fillRect/>
          </a:stretch>
        </p:blipFill>
        <p:spPr>
          <a:xfrm>
            <a:off x="0" y="0"/>
            <a:ext cx="965200" cy="622300"/>
          </a:xfrm>
          <a:prstGeom prst="rect">
            <a:avLst/>
          </a:prstGeom>
          <a:noFill/>
          <a:ln w="9525">
            <a:noFill/>
          </a:ln>
        </p:spPr>
      </p:pic>
      <p:sp>
        <p:nvSpPr>
          <p:cNvPr id="8" name="直角三角形 7"/>
          <p:cNvSpPr/>
          <p:nvPr/>
        </p:nvSpPr>
        <p:spPr>
          <a:xfrm>
            <a:off x="0" y="6019800"/>
            <a:ext cx="838200" cy="838200"/>
          </a:xfrm>
          <a:prstGeom prst="rtTriangle">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chemeClr val="accent4"/>
              </a:solidFill>
              <a:effectLst/>
              <a:uLnTx/>
              <a:uFillTx/>
              <a:latin typeface="+mn-lt"/>
              <a:ea typeface="+mn-ea"/>
              <a:cs typeface="+mn-cs"/>
            </a:endParaRPr>
          </a:p>
        </p:txBody>
      </p:sp>
      <p:sp>
        <p:nvSpPr>
          <p:cNvPr id="9" name="直角三角形 8"/>
          <p:cNvSpPr/>
          <p:nvPr/>
        </p:nvSpPr>
        <p:spPr>
          <a:xfrm rot="10800000" flipV="1">
            <a:off x="11353800" y="6019800"/>
            <a:ext cx="838200" cy="838200"/>
          </a:xfrm>
          <a:prstGeom prst="rtTriangle">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chemeClr val="lt1"/>
              </a:solidFill>
              <a:effectLst/>
              <a:uLnTx/>
              <a:uFillTx/>
              <a:latin typeface="+mn-lt"/>
              <a:ea typeface="+mn-ea"/>
              <a:cs typeface="+mn-cs"/>
            </a:endParaRPr>
          </a:p>
        </p:txBody>
      </p:sp>
      <p:sp>
        <p:nvSpPr>
          <p:cNvPr id="10" name="文本框 9"/>
          <p:cNvSpPr txBox="1">
            <a:spLocks noChangeArrowheads="1"/>
          </p:cNvSpPr>
          <p:nvPr/>
        </p:nvSpPr>
        <p:spPr bwMode="auto">
          <a:xfrm>
            <a:off x="482600" y="0"/>
            <a:ext cx="10380663" cy="682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indent="457200">
              <a:defRPr>
                <a:solidFill>
                  <a:schemeClr val="tx1"/>
                </a:solidFill>
                <a:latin typeface="等线" panose="02010600030101010101" pitchFamily="2" charset="-122"/>
                <a:ea typeface="等线" panose="02010600030101010101" pitchFamily="2" charset="-122"/>
              </a:defRPr>
            </a:lvl1pPr>
            <a:lvl2pPr marL="742950" indent="-285750">
              <a:defRPr>
                <a:solidFill>
                  <a:schemeClr val="tx1"/>
                </a:solidFill>
                <a:latin typeface="等线" panose="02010600030101010101" pitchFamily="2" charset="-122"/>
                <a:ea typeface="等线" panose="02010600030101010101" pitchFamily="2" charset="-122"/>
              </a:defRPr>
            </a:lvl2pPr>
            <a:lvl3pPr marL="1143000" indent="-228600">
              <a:defRPr>
                <a:solidFill>
                  <a:schemeClr val="tx1"/>
                </a:solidFill>
                <a:latin typeface="等线" panose="02010600030101010101" pitchFamily="2" charset="-122"/>
                <a:ea typeface="等线" panose="02010600030101010101" pitchFamily="2" charset="-122"/>
              </a:defRPr>
            </a:lvl3pPr>
            <a:lvl4pPr marL="1600200" indent="-228600">
              <a:defRPr>
                <a:solidFill>
                  <a:schemeClr val="tx1"/>
                </a:solidFill>
                <a:latin typeface="等线" panose="02010600030101010101" pitchFamily="2" charset="-122"/>
                <a:ea typeface="等线" panose="02010600030101010101" pitchFamily="2" charset="-122"/>
              </a:defRPr>
            </a:lvl4pPr>
            <a:lvl5pPr marL="2057400" indent="-228600">
              <a:defRPr>
                <a:solidFill>
                  <a:schemeClr val="tx1"/>
                </a:solidFill>
                <a:latin typeface="等线" panose="02010600030101010101" pitchFamily="2" charset="-122"/>
                <a:ea typeface="等线" panose="02010600030101010101" pitchFamily="2" charset="-122"/>
              </a:defRPr>
            </a:lvl5pPr>
            <a:lvl6pPr marL="2514600" indent="-228600" eaLnBrk="0" fontAlgn="base" hangingPunct="0">
              <a:spcBef>
                <a:spcPct val="0"/>
              </a:spcBef>
              <a:spcAft>
                <a:spcPct val="0"/>
              </a:spcAft>
              <a:defRPr>
                <a:solidFill>
                  <a:schemeClr val="tx1"/>
                </a:solidFill>
                <a:latin typeface="等线" panose="02010600030101010101" pitchFamily="2" charset="-122"/>
                <a:ea typeface="等线" panose="02010600030101010101" pitchFamily="2" charset="-122"/>
              </a:defRPr>
            </a:lvl6pPr>
            <a:lvl7pPr marL="2971800" indent="-228600" eaLnBrk="0" fontAlgn="base" hangingPunct="0">
              <a:spcBef>
                <a:spcPct val="0"/>
              </a:spcBef>
              <a:spcAft>
                <a:spcPct val="0"/>
              </a:spcAft>
              <a:defRPr>
                <a:solidFill>
                  <a:schemeClr val="tx1"/>
                </a:solidFill>
                <a:latin typeface="等线" panose="02010600030101010101" pitchFamily="2" charset="-122"/>
                <a:ea typeface="等线" panose="02010600030101010101" pitchFamily="2" charset="-122"/>
              </a:defRPr>
            </a:lvl7pPr>
            <a:lvl8pPr marL="3429000" indent="-228600" eaLnBrk="0" fontAlgn="base" hangingPunct="0">
              <a:spcBef>
                <a:spcPct val="0"/>
              </a:spcBef>
              <a:spcAft>
                <a:spcPct val="0"/>
              </a:spcAft>
              <a:defRPr>
                <a:solidFill>
                  <a:schemeClr val="tx1"/>
                </a:solidFill>
                <a:latin typeface="等线" panose="02010600030101010101" pitchFamily="2" charset="-122"/>
                <a:ea typeface="等线" panose="02010600030101010101" pitchFamily="2" charset="-122"/>
              </a:defRPr>
            </a:lvl8pPr>
            <a:lvl9pPr marL="3886200" indent="-228600" eaLnBrk="0" fontAlgn="base" hangingPunct="0">
              <a:spcBef>
                <a:spcPct val="0"/>
              </a:spcBef>
              <a:spcAft>
                <a:spcPct val="0"/>
              </a:spcAft>
              <a:defRPr>
                <a:solidFill>
                  <a:schemeClr val="tx1"/>
                </a:solidFill>
                <a:latin typeface="等线" panose="02010600030101010101" pitchFamily="2" charset="-122"/>
                <a:ea typeface="等线" panose="02010600030101010101" pitchFamily="2" charset="-122"/>
              </a:defRPr>
            </a:lvl9pPr>
          </a:lstStyle>
          <a:p>
            <a:pPr marL="0" marR="0" lvl="0" indent="457200" algn="l" defTabSz="914400" rtl="0" eaLnBrk="1" fontAlgn="base" latinLnBrk="0" hangingPunct="1">
              <a:lnSpc>
                <a:spcPct val="135000"/>
              </a:lnSpc>
              <a:spcBef>
                <a:spcPct val="0"/>
              </a:spcBef>
              <a:spcAft>
                <a:spcPct val="0"/>
              </a:spcAft>
              <a:buClrTx/>
              <a:buSzTx/>
              <a:buFontTx/>
              <a:buNone/>
              <a:defRPr/>
            </a:pPr>
            <a:r>
              <a:rPr kumimoji="0" lang="zh-CN" altLang="en-US" sz="3200" b="0" i="0" u="none" strike="noStrike" kern="1200" cap="none" spc="0" normalizeH="0" baseline="0" noProof="0" dirty="0">
                <a:ln>
                  <a:noFill/>
                </a:ln>
                <a:solidFill>
                  <a:srgbClr val="70AD47"/>
                </a:solidFill>
                <a:effectLst/>
                <a:uLnTx/>
                <a:uFillTx/>
                <a:latin typeface="黑体" panose="02010609060101010101" pitchFamily="49" charset="-122"/>
                <a:ea typeface="黑体" panose="02010609060101010101" pitchFamily="49" charset="-122"/>
                <a:cs typeface="+mn-cs"/>
              </a:rPr>
              <a:t>第二章　货币资金</a:t>
            </a:r>
            <a:endParaRPr kumimoji="0" lang="en-US" altLang="zh-CN" sz="2800" b="1" i="0" u="none" strike="noStrike" kern="1200" cap="none" spc="0" normalizeH="0" baseline="0" noProof="0" dirty="0">
              <a:ln>
                <a:noFill/>
              </a:ln>
              <a:solidFill>
                <a:srgbClr val="70AD47"/>
              </a:solidFill>
              <a:effectLst/>
              <a:uLnTx/>
              <a:uFillTx/>
              <a:latin typeface="Times New Roman" panose="02020603050405020304" pitchFamily="18" charset="0"/>
              <a:ea typeface="宋体" panose="02010600030101010101" pitchFamily="2" charset="-122"/>
              <a:cs typeface="+mn-cs"/>
            </a:endParaRPr>
          </a:p>
        </p:txBody>
      </p:sp>
      <p:sp>
        <p:nvSpPr>
          <p:cNvPr id="11"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defRPr/>
            </a:lvl1pPr>
          </a:lstStyle>
          <a:p>
            <a:pPr marL="0" marR="0" lvl="0" indent="0" algn="l" defTabSz="914400" rtl="0" eaLnBrk="1" fontAlgn="auto" latinLnBrk="0" hangingPunct="1">
              <a:lnSpc>
                <a:spcPct val="100000"/>
              </a:lnSpc>
              <a:spcBef>
                <a:spcPts val="0"/>
              </a:spcBef>
              <a:spcAft>
                <a:spcPts val="0"/>
              </a:spcAft>
              <a:buClrTx/>
              <a:buSzTx/>
              <a:buFontTx/>
              <a:buNone/>
              <a:defRPr/>
            </a:pPr>
            <a:fld id="{D6915A0D-83C7-43A5-8E8B-362ABBC11D70}" type="datetimeFigureOut">
              <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12"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defRPr/>
            </a:lvl1p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13"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defRPr/>
            </a:lvl1pPr>
          </a:lstStyle>
          <a:p>
            <a:pPr marL="0" marR="0" lvl="0" indent="0" algn="r" defTabSz="914400" rtl="0" eaLnBrk="1" fontAlgn="auto" latinLnBrk="0" hangingPunct="1">
              <a:lnSpc>
                <a:spcPct val="100000"/>
              </a:lnSpc>
              <a:spcBef>
                <a:spcPts val="0"/>
              </a:spcBef>
              <a:spcAft>
                <a:spcPts val="0"/>
              </a:spcAft>
              <a:buClrTx/>
              <a:buSzTx/>
              <a:buFontTx/>
              <a:buNone/>
              <a:defRPr/>
            </a:pPr>
            <a:fld id="{BD232D7E-88D8-42F7-98A5-96E157080179}" type="slidenum">
              <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Tree>
  </p:cSld>
  <p:clrMapOvr>
    <a:masterClrMapping/>
  </p:clrMapOvr>
  <p:transition spd="med">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showMasterSp="0">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endParaRPr lang="zh-CN" altLang="en-US"/>
          </a:p>
        </p:txBody>
      </p:sp>
      <p:sp>
        <p:nvSpPr>
          <p:cNvPr id="3" name="内容占位符 2"/>
          <p:cNvSpPr>
            <a:spLocks noGrp="1"/>
          </p:cNvSpPr>
          <p:nvPr>
            <p:ph idx="1" hasCustomPrompt="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文本占位符 3"/>
          <p:cNvSpPr>
            <a:spLocks noGrp="1"/>
          </p:cNvSpPr>
          <p:nvPr>
            <p:ph type="body" sz="half" idx="2" hasCustomPrompt="1"/>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编辑母版文本样式</a:t>
            </a:r>
            <a:endParaRPr lang="zh-CN" altLang="en-US"/>
          </a:p>
        </p:txBody>
      </p:sp>
      <p:sp>
        <p:nvSpPr>
          <p:cNvPr id="5" name="日期占位符 4"/>
          <p:cNvSpPr>
            <a:spLocks noGrp="1"/>
          </p:cNvSpPr>
          <p:nvPr>
            <p:ph type="dt" sz="half" idx="10"/>
          </p:nvPr>
        </p:nvSpPr>
        <p:spPr/>
        <p:txBody>
          <a:bodyPr/>
          <a:p>
            <a:pPr marL="0" marR="0" lvl="0" indent="0" algn="l" defTabSz="914400" rtl="0" eaLnBrk="1" fontAlgn="auto" latinLnBrk="0" hangingPunct="1">
              <a:lnSpc>
                <a:spcPct val="100000"/>
              </a:lnSpc>
              <a:spcBef>
                <a:spcPts val="0"/>
              </a:spcBef>
              <a:spcAft>
                <a:spcPts val="0"/>
              </a:spcAft>
              <a:buClrTx/>
              <a:buSzTx/>
              <a:buFontTx/>
              <a:buNone/>
              <a:defRPr/>
            </a:pPr>
            <a:fld id="{3CED6FDE-F51A-4887-8478-947E1B6392E8}" type="datetimeFigureOut">
              <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6" name="页脚占位符 5"/>
          <p:cNvSpPr>
            <a:spLocks noGrp="1"/>
          </p:cNvSpPr>
          <p:nvPr>
            <p:ph type="ftr" sz="quarter" idx="11"/>
          </p:nvPr>
        </p:nvSpPr>
        <p:spPr/>
        <p:txBody>
          <a:bodyPr/>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7" name="灯片编号占位符 6"/>
          <p:cNvSpPr>
            <a:spLocks noGrp="1"/>
          </p:cNvSpPr>
          <p:nvPr>
            <p:ph type="sldNum" sz="quarter" idx="12"/>
          </p:nvPr>
        </p:nvSpPr>
        <p:spPr/>
        <p:txBody>
          <a:bodyPr/>
          <a:p>
            <a:pPr marL="0" marR="0" lvl="0" indent="0" algn="r" defTabSz="914400" rtl="0" eaLnBrk="1" fontAlgn="auto" latinLnBrk="0" hangingPunct="1">
              <a:lnSpc>
                <a:spcPct val="100000"/>
              </a:lnSpc>
              <a:spcBef>
                <a:spcPts val="0"/>
              </a:spcBef>
              <a:spcAft>
                <a:spcPts val="0"/>
              </a:spcAft>
              <a:buClrTx/>
              <a:buSzTx/>
              <a:buFontTx/>
              <a:buNone/>
              <a:defRPr/>
            </a:pPr>
            <a:fld id="{3997C38A-8019-401C-97CC-A317FEE68F39}" type="slidenum">
              <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Tree>
  </p:cSld>
  <p:clrMapOvr>
    <a:masterClrMapping/>
  </p:clrMapOvr>
  <p:transition spd="med">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showMasterSp="0">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endParaRPr lang="zh-CN" altLang="en-US"/>
          </a:p>
        </p:txBody>
      </p:sp>
      <p:sp>
        <p:nvSpPr>
          <p:cNvPr id="3" name="图片占位符 2"/>
          <p:cNvSpPr>
            <a:spLocks noGrp="1"/>
          </p:cNvSpPr>
          <p:nvPr>
            <p:ph type="pic" idx="1"/>
          </p:nvPr>
        </p:nvSpPr>
        <p:spPr>
          <a:xfrm>
            <a:off x="5183188" y="987425"/>
            <a:ext cx="6172200" cy="4873625"/>
          </a:xfrm>
        </p:spPr>
        <p:txBody>
          <a:bodyPr vert="horz" wrap="square" lIns="91440" tIns="45720" rIns="91440" bIns="45720" numCol="1" rtlCol="0" anchor="t" anchorCtr="0" compatLnSpc="1">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l" defTabSz="914400" rtl="0" eaLnBrk="0" fontAlgn="base" latinLnBrk="0" hangingPunct="0">
              <a:lnSpc>
                <a:spcPct val="90000"/>
              </a:lnSpc>
              <a:spcBef>
                <a:spcPts val="1000"/>
              </a:spcBef>
              <a:spcAft>
                <a:spcPct val="0"/>
              </a:spcAft>
              <a:buClrTx/>
              <a:buSzTx/>
              <a:buFont typeface="Arial" panose="020B0604020202020204" pitchFamily="34" charset="0"/>
              <a:buNone/>
              <a:defRPr/>
            </a:pPr>
            <a:endParaRPr kumimoji="0" lang="zh-CN" altLang="en-US" sz="3200" b="0" i="0" u="none" strike="noStrike" kern="1200" cap="none" spc="0" normalizeH="0" baseline="0" noProof="0">
              <a:ln>
                <a:noFill/>
              </a:ln>
              <a:solidFill>
                <a:schemeClr val="tx1"/>
              </a:solidFill>
              <a:effectLst/>
              <a:uLnTx/>
              <a:uFillTx/>
              <a:latin typeface="+mn-lt"/>
              <a:ea typeface="+mn-ea"/>
              <a:cs typeface="+mn-cs"/>
            </a:endParaRPr>
          </a:p>
        </p:txBody>
      </p:sp>
      <p:sp>
        <p:nvSpPr>
          <p:cNvPr id="4" name="文本占位符 3"/>
          <p:cNvSpPr>
            <a:spLocks noGrp="1"/>
          </p:cNvSpPr>
          <p:nvPr>
            <p:ph type="body" sz="half" idx="2" hasCustomPrompt="1"/>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编辑母版文本样式</a:t>
            </a:r>
            <a:endParaRPr lang="zh-CN" altLang="en-US"/>
          </a:p>
        </p:txBody>
      </p:sp>
      <p:sp>
        <p:nvSpPr>
          <p:cNvPr id="5" name="日期占位符 4"/>
          <p:cNvSpPr>
            <a:spLocks noGrp="1"/>
          </p:cNvSpPr>
          <p:nvPr>
            <p:ph type="dt" sz="half" idx="10"/>
          </p:nvPr>
        </p:nvSpPr>
        <p:spPr/>
        <p:txBody>
          <a:bodyPr/>
          <a:p>
            <a:pPr marL="0" marR="0" lvl="0" indent="0" algn="l" defTabSz="914400" rtl="0" eaLnBrk="1" fontAlgn="auto" latinLnBrk="0" hangingPunct="1">
              <a:lnSpc>
                <a:spcPct val="100000"/>
              </a:lnSpc>
              <a:spcBef>
                <a:spcPts val="0"/>
              </a:spcBef>
              <a:spcAft>
                <a:spcPts val="0"/>
              </a:spcAft>
              <a:buClrTx/>
              <a:buSzTx/>
              <a:buFontTx/>
              <a:buNone/>
              <a:defRPr/>
            </a:pPr>
            <a:fld id="{3CED6FDE-F51A-4887-8478-947E1B6392E8}" type="datetimeFigureOut">
              <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6" name="页脚占位符 5"/>
          <p:cNvSpPr>
            <a:spLocks noGrp="1"/>
          </p:cNvSpPr>
          <p:nvPr>
            <p:ph type="ftr" sz="quarter" idx="11"/>
          </p:nvPr>
        </p:nvSpPr>
        <p:spPr/>
        <p:txBody>
          <a:bodyPr/>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7" name="灯片编号占位符 6"/>
          <p:cNvSpPr>
            <a:spLocks noGrp="1"/>
          </p:cNvSpPr>
          <p:nvPr>
            <p:ph type="sldNum" sz="quarter" idx="12"/>
          </p:nvPr>
        </p:nvSpPr>
        <p:spPr/>
        <p:txBody>
          <a:bodyPr/>
          <a:p>
            <a:pPr marL="0" marR="0" lvl="0" indent="0" algn="r" defTabSz="914400" rtl="0" eaLnBrk="1" fontAlgn="auto" latinLnBrk="0" hangingPunct="1">
              <a:lnSpc>
                <a:spcPct val="100000"/>
              </a:lnSpc>
              <a:spcBef>
                <a:spcPts val="0"/>
              </a:spcBef>
              <a:spcAft>
                <a:spcPts val="0"/>
              </a:spcAft>
              <a:buClrTx/>
              <a:buSzTx/>
              <a:buFontTx/>
              <a:buNone/>
              <a:defRPr/>
            </a:pPr>
            <a:fld id="{3997C38A-8019-401C-97CC-A317FEE68F39}" type="slidenum">
              <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Tree>
  </p:cSld>
  <p:clrMapOvr>
    <a:masterClrMapping/>
  </p:clrMapOvr>
  <p:transition spd="med">
    <p:fade/>
  </p:transition>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9" Type="http://schemas.openxmlformats.org/officeDocument/2006/relationships/slideLayout" Target="../slideLayouts/slideLayout20.xml"/><Relationship Id="rId8" Type="http://schemas.openxmlformats.org/officeDocument/2006/relationships/slideLayout" Target="../slideLayouts/slideLayout19.xml"/><Relationship Id="rId7" Type="http://schemas.openxmlformats.org/officeDocument/2006/relationships/slideLayout" Target="../slideLayouts/slideLayout18.xml"/><Relationship Id="rId6" Type="http://schemas.openxmlformats.org/officeDocument/2006/relationships/slideLayout" Target="../slideLayouts/slideLayout17.xml"/><Relationship Id="rId5" Type="http://schemas.openxmlformats.org/officeDocument/2006/relationships/slideLayout" Target="../slideLayouts/slideLayout16.xml"/><Relationship Id="rId4" Type="http://schemas.openxmlformats.org/officeDocument/2006/relationships/slideLayout" Target="../slideLayouts/slideLayout15.xml"/><Relationship Id="rId3" Type="http://schemas.openxmlformats.org/officeDocument/2006/relationships/slideLayout" Target="../slideLayouts/slideLayout14.xml"/><Relationship Id="rId2" Type="http://schemas.openxmlformats.org/officeDocument/2006/relationships/slideLayout" Target="../slideLayouts/slideLayout13.xml"/><Relationship Id="rId12" Type="http://schemas.openxmlformats.org/officeDocument/2006/relationships/theme" Target="../theme/theme2.xml"/><Relationship Id="rId11" Type="http://schemas.openxmlformats.org/officeDocument/2006/relationships/slideLayout" Target="../slideLayouts/slideLayout22.xml"/><Relationship Id="rId10" Type="http://schemas.openxmlformats.org/officeDocument/2006/relationships/slideLayout" Target="../slideLayouts/slideLayout21.xml"/><Relationship Id="rId1"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p:sp>
        <p:nvSpPr>
          <p:cNvPr id="1026" name="标题占位符 1"/>
          <p:cNvSpPr>
            <a:spLocks noGrp="1"/>
          </p:cNvSpPr>
          <p:nvPr>
            <p:ph type="title"/>
          </p:nvPr>
        </p:nvSpPr>
        <p:spPr>
          <a:xfrm>
            <a:off x="838200" y="365125"/>
            <a:ext cx="10515600" cy="1325563"/>
          </a:xfrm>
          <a:prstGeom prst="rect">
            <a:avLst/>
          </a:prstGeom>
          <a:noFill/>
          <a:ln w="9525">
            <a:noFill/>
          </a:ln>
        </p:spPr>
        <p:txBody>
          <a:bodyPr anchor="ctr" anchorCtr="0"/>
          <a:p>
            <a:pPr lvl="0"/>
            <a:r>
              <a:rPr lang="zh-CN" altLang="en-US" dirty="0"/>
              <a:t>单击此处编辑母版标题样式</a:t>
            </a:r>
            <a:endParaRPr lang="zh-CN" altLang="en-US" dirty="0"/>
          </a:p>
        </p:txBody>
      </p:sp>
      <p:sp>
        <p:nvSpPr>
          <p:cNvPr id="1027" name="文本占位符 2"/>
          <p:cNvSpPr>
            <a:spLocks noGrp="1"/>
          </p:cNvSpPr>
          <p:nvPr>
            <p:ph type="body" idx="1"/>
          </p:nvPr>
        </p:nvSpPr>
        <p:spPr>
          <a:xfrm>
            <a:off x="838200" y="1825625"/>
            <a:ext cx="10515600" cy="4351338"/>
          </a:xfrm>
          <a:prstGeom prst="rect">
            <a:avLst/>
          </a:prstGeom>
          <a:noFill/>
          <a:ln w="9525">
            <a:noFill/>
          </a:ln>
        </p:spPr>
        <p:txBody>
          <a:bodyPr/>
          <a:p>
            <a:pPr lvl="0"/>
            <a:r>
              <a:rPr lang="zh-CN" altLang="en-US" dirty="0"/>
              <a:t>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75000"/>
                  </a:schemeClr>
                </a:solidFill>
                <a:latin typeface="+mn-lt"/>
                <a:ea typeface="+mn-ea"/>
              </a:defRPr>
            </a:lvl1pPr>
          </a:lstStyle>
          <a:p>
            <a:pPr marL="0" marR="0" lvl="0" indent="0" algn="l" defTabSz="914400" rtl="0" eaLnBrk="1" fontAlgn="auto" latinLnBrk="0" hangingPunct="1">
              <a:lnSpc>
                <a:spcPct val="100000"/>
              </a:lnSpc>
              <a:spcBef>
                <a:spcPts val="0"/>
              </a:spcBef>
              <a:spcAft>
                <a:spcPts val="0"/>
              </a:spcAft>
              <a:buClrTx/>
              <a:buSzTx/>
              <a:buFontTx/>
              <a:buNone/>
              <a:defRPr/>
            </a:pPr>
            <a:fld id="{3CED6FDE-F51A-4887-8478-947E1B6392E8}" type="datetimeFigureOut">
              <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ea typeface="+mn-ea"/>
              </a:defRPr>
            </a:lvl1p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eaLnBrk="1" fontAlgn="auto" hangingPunct="1">
              <a:spcBef>
                <a:spcPts val="0"/>
              </a:spcBef>
              <a:spcAft>
                <a:spcPts val="0"/>
              </a:spcAft>
              <a:defRPr sz="1200">
                <a:solidFill>
                  <a:schemeClr val="tx1">
                    <a:tint val="75000"/>
                  </a:schemeClr>
                </a:solidFill>
                <a:latin typeface="+mn-lt"/>
                <a:ea typeface="+mn-ea"/>
              </a:defRPr>
            </a:lvl1pPr>
          </a:lstStyle>
          <a:p>
            <a:pPr marL="0" marR="0" lvl="0" indent="0" algn="r" defTabSz="914400" rtl="0" eaLnBrk="1" fontAlgn="auto" latinLnBrk="0" hangingPunct="1">
              <a:lnSpc>
                <a:spcPct val="100000"/>
              </a:lnSpc>
              <a:spcBef>
                <a:spcPts val="0"/>
              </a:spcBef>
              <a:spcAft>
                <a:spcPts val="0"/>
              </a:spcAft>
              <a:buClrTx/>
              <a:buSzTx/>
              <a:buFontTx/>
              <a:buNone/>
              <a:defRPr/>
            </a:pPr>
            <a:fld id="{3997C38A-8019-401C-97CC-A317FEE68F39}" type="slidenum">
              <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spd="med">
    <p:fade/>
  </p:transition>
  <p:hf sldNum="0" hdr="0" ftr="0" dt="0"/>
  <p:txStyles>
    <p:title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等线 Light" panose="02010600030101010101" pitchFamily="2" charset="-122"/>
          <a:ea typeface="等线 Light" panose="02010600030101010101" pitchFamily="2" charset="-122"/>
        </a:defRPr>
      </a:lvl2pPr>
      <a:lvl3pPr algn="l" rtl="0" eaLnBrk="0" fontAlgn="base" hangingPunct="0">
        <a:lnSpc>
          <a:spcPct val="90000"/>
        </a:lnSpc>
        <a:spcBef>
          <a:spcPct val="0"/>
        </a:spcBef>
        <a:spcAft>
          <a:spcPct val="0"/>
        </a:spcAft>
        <a:defRPr sz="4400">
          <a:solidFill>
            <a:schemeClr val="tx1"/>
          </a:solidFill>
          <a:latin typeface="等线 Light" panose="02010600030101010101" pitchFamily="2" charset="-122"/>
          <a:ea typeface="等线 Light" panose="02010600030101010101" pitchFamily="2" charset="-122"/>
        </a:defRPr>
      </a:lvl3pPr>
      <a:lvl4pPr algn="l" rtl="0" eaLnBrk="0" fontAlgn="base" hangingPunct="0">
        <a:lnSpc>
          <a:spcPct val="90000"/>
        </a:lnSpc>
        <a:spcBef>
          <a:spcPct val="0"/>
        </a:spcBef>
        <a:spcAft>
          <a:spcPct val="0"/>
        </a:spcAft>
        <a:defRPr sz="4400">
          <a:solidFill>
            <a:schemeClr val="tx1"/>
          </a:solidFill>
          <a:latin typeface="等线 Light" panose="02010600030101010101" pitchFamily="2" charset="-122"/>
          <a:ea typeface="等线 Light" panose="02010600030101010101" pitchFamily="2" charset="-122"/>
        </a:defRPr>
      </a:lvl4pPr>
      <a:lvl5pPr algn="l" rtl="0" eaLnBrk="0" fontAlgn="base" hangingPunct="0">
        <a:lnSpc>
          <a:spcPct val="90000"/>
        </a:lnSpc>
        <a:spcBef>
          <a:spcPct val="0"/>
        </a:spcBef>
        <a:spcAft>
          <a:spcPct val="0"/>
        </a:spcAft>
        <a:defRPr sz="4400">
          <a:solidFill>
            <a:schemeClr val="tx1"/>
          </a:solidFill>
          <a:latin typeface="等线 Light" panose="02010600030101010101" pitchFamily="2" charset="-122"/>
          <a:ea typeface="等线 Light" panose="02010600030101010101" pitchFamily="2" charset="-122"/>
        </a:defRPr>
      </a:lvl5pPr>
      <a:lvl6pPr marL="457200" algn="l" rtl="0" fontAlgn="base">
        <a:lnSpc>
          <a:spcPct val="90000"/>
        </a:lnSpc>
        <a:spcBef>
          <a:spcPct val="0"/>
        </a:spcBef>
        <a:spcAft>
          <a:spcPct val="0"/>
        </a:spcAft>
        <a:defRPr sz="4400">
          <a:solidFill>
            <a:schemeClr val="tx1"/>
          </a:solidFill>
          <a:latin typeface="等线 Light" panose="02010600030101010101" pitchFamily="2" charset="-122"/>
          <a:ea typeface="等线 Light" panose="02010600030101010101" pitchFamily="2" charset="-122"/>
        </a:defRPr>
      </a:lvl6pPr>
      <a:lvl7pPr marL="914400" algn="l" rtl="0" fontAlgn="base">
        <a:lnSpc>
          <a:spcPct val="90000"/>
        </a:lnSpc>
        <a:spcBef>
          <a:spcPct val="0"/>
        </a:spcBef>
        <a:spcAft>
          <a:spcPct val="0"/>
        </a:spcAft>
        <a:defRPr sz="4400">
          <a:solidFill>
            <a:schemeClr val="tx1"/>
          </a:solidFill>
          <a:latin typeface="等线 Light" panose="02010600030101010101" pitchFamily="2" charset="-122"/>
          <a:ea typeface="等线 Light" panose="02010600030101010101" pitchFamily="2" charset="-122"/>
        </a:defRPr>
      </a:lvl7pPr>
      <a:lvl8pPr marL="1371600" algn="l" rtl="0" fontAlgn="base">
        <a:lnSpc>
          <a:spcPct val="90000"/>
        </a:lnSpc>
        <a:spcBef>
          <a:spcPct val="0"/>
        </a:spcBef>
        <a:spcAft>
          <a:spcPct val="0"/>
        </a:spcAft>
        <a:defRPr sz="4400">
          <a:solidFill>
            <a:schemeClr val="tx1"/>
          </a:solidFill>
          <a:latin typeface="等线 Light" panose="02010600030101010101" pitchFamily="2" charset="-122"/>
          <a:ea typeface="等线 Light" panose="02010600030101010101" pitchFamily="2" charset="-122"/>
        </a:defRPr>
      </a:lvl8pPr>
      <a:lvl9pPr marL="1828800" algn="l" rtl="0" fontAlgn="base">
        <a:lnSpc>
          <a:spcPct val="90000"/>
        </a:lnSpc>
        <a:spcBef>
          <a:spcPct val="0"/>
        </a:spcBef>
        <a:spcAft>
          <a:spcPct val="0"/>
        </a:spcAft>
        <a:defRPr sz="4400">
          <a:solidFill>
            <a:schemeClr val="tx1"/>
          </a:solidFill>
          <a:latin typeface="等线 Light" panose="02010600030101010101" pitchFamily="2" charset="-122"/>
          <a:ea typeface="等线 Light" panose="02010600030101010101" pitchFamily="2" charset="-122"/>
        </a:defRPr>
      </a:lvl9pPr>
    </p:titleStyle>
    <p:body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p:sp>
        <p:nvSpPr>
          <p:cNvPr id="1026" name="标题占位符 1"/>
          <p:cNvSpPr>
            <a:spLocks noGrp="1"/>
          </p:cNvSpPr>
          <p:nvPr>
            <p:ph type="title"/>
          </p:nvPr>
        </p:nvSpPr>
        <p:spPr>
          <a:xfrm>
            <a:off x="838200" y="365125"/>
            <a:ext cx="10515600" cy="1325563"/>
          </a:xfrm>
          <a:prstGeom prst="rect">
            <a:avLst/>
          </a:prstGeom>
          <a:noFill/>
          <a:ln w="9525">
            <a:noFill/>
          </a:ln>
        </p:spPr>
        <p:txBody>
          <a:bodyPr anchor="ctr" anchorCtr="0"/>
          <a:p>
            <a:pPr lvl="0"/>
            <a:r>
              <a:rPr lang="zh-CN" altLang="en-US" dirty="0"/>
              <a:t>单击此处编辑母版标题样式</a:t>
            </a:r>
            <a:endParaRPr lang="zh-CN" altLang="en-US" dirty="0"/>
          </a:p>
        </p:txBody>
      </p:sp>
      <p:sp>
        <p:nvSpPr>
          <p:cNvPr id="1027" name="文本占位符 2"/>
          <p:cNvSpPr>
            <a:spLocks noGrp="1"/>
          </p:cNvSpPr>
          <p:nvPr>
            <p:ph type="body" idx="1"/>
          </p:nvPr>
        </p:nvSpPr>
        <p:spPr>
          <a:xfrm>
            <a:off x="838200" y="1825625"/>
            <a:ext cx="10515600" cy="4351338"/>
          </a:xfrm>
          <a:prstGeom prst="rect">
            <a:avLst/>
          </a:prstGeom>
          <a:noFill/>
          <a:ln w="9525">
            <a:noFill/>
          </a:ln>
        </p:spPr>
        <p:txBody>
          <a:bodyPr/>
          <a:p>
            <a:pPr lvl="0"/>
            <a:r>
              <a:rPr lang="zh-CN" altLang="en-US" dirty="0"/>
              <a:t>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75000"/>
                  </a:schemeClr>
                </a:solidFill>
                <a:latin typeface="+mn-lt"/>
                <a:ea typeface="+mn-ea"/>
              </a:defRPr>
            </a:lvl1pPr>
          </a:lstStyle>
          <a:p>
            <a:pPr marL="0" marR="0" lvl="0" indent="0" algn="l" defTabSz="914400" rtl="0" eaLnBrk="1" fontAlgn="auto" latinLnBrk="0" hangingPunct="1">
              <a:lnSpc>
                <a:spcPct val="100000"/>
              </a:lnSpc>
              <a:spcBef>
                <a:spcPts val="0"/>
              </a:spcBef>
              <a:spcAft>
                <a:spcPts val="0"/>
              </a:spcAft>
              <a:buClrTx/>
              <a:buSzTx/>
              <a:buFontTx/>
              <a:buNone/>
              <a:defRPr/>
            </a:pPr>
            <a:fld id="{3CED6FDE-F51A-4887-8478-947E1B6392E8}" type="datetimeFigureOut">
              <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ea typeface="+mn-ea"/>
              </a:defRPr>
            </a:lvl1p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eaLnBrk="1" fontAlgn="auto" hangingPunct="1">
              <a:spcBef>
                <a:spcPts val="0"/>
              </a:spcBef>
              <a:spcAft>
                <a:spcPts val="0"/>
              </a:spcAft>
              <a:defRPr sz="1200">
                <a:solidFill>
                  <a:schemeClr val="tx1">
                    <a:tint val="75000"/>
                  </a:schemeClr>
                </a:solidFill>
                <a:latin typeface="+mn-lt"/>
                <a:ea typeface="+mn-ea"/>
              </a:defRPr>
            </a:lvl1pPr>
          </a:lstStyle>
          <a:p>
            <a:pPr marL="0" marR="0" lvl="0" indent="0" algn="r" defTabSz="914400" rtl="0" eaLnBrk="1" fontAlgn="auto" latinLnBrk="0" hangingPunct="1">
              <a:lnSpc>
                <a:spcPct val="100000"/>
              </a:lnSpc>
              <a:spcBef>
                <a:spcPts val="0"/>
              </a:spcBef>
              <a:spcAft>
                <a:spcPts val="0"/>
              </a:spcAft>
              <a:buClrTx/>
              <a:buSzTx/>
              <a:buFontTx/>
              <a:buNone/>
              <a:defRPr/>
            </a:pPr>
            <a:fld id="{3997C38A-8019-401C-97CC-A317FEE68F39}" type="slidenum">
              <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spd="med">
    <p:fade/>
  </p:transition>
  <p:hf sldNum="0" hdr="0" ftr="0" dt="0"/>
  <p:txStyles>
    <p:title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等线 Light" panose="02010600030101010101" pitchFamily="2" charset="-122"/>
          <a:ea typeface="等线 Light" panose="02010600030101010101" pitchFamily="2" charset="-122"/>
        </a:defRPr>
      </a:lvl2pPr>
      <a:lvl3pPr algn="l" rtl="0" eaLnBrk="0" fontAlgn="base" hangingPunct="0">
        <a:lnSpc>
          <a:spcPct val="90000"/>
        </a:lnSpc>
        <a:spcBef>
          <a:spcPct val="0"/>
        </a:spcBef>
        <a:spcAft>
          <a:spcPct val="0"/>
        </a:spcAft>
        <a:defRPr sz="4400">
          <a:solidFill>
            <a:schemeClr val="tx1"/>
          </a:solidFill>
          <a:latin typeface="等线 Light" panose="02010600030101010101" pitchFamily="2" charset="-122"/>
          <a:ea typeface="等线 Light" panose="02010600030101010101" pitchFamily="2" charset="-122"/>
        </a:defRPr>
      </a:lvl3pPr>
      <a:lvl4pPr algn="l" rtl="0" eaLnBrk="0" fontAlgn="base" hangingPunct="0">
        <a:lnSpc>
          <a:spcPct val="90000"/>
        </a:lnSpc>
        <a:spcBef>
          <a:spcPct val="0"/>
        </a:spcBef>
        <a:spcAft>
          <a:spcPct val="0"/>
        </a:spcAft>
        <a:defRPr sz="4400">
          <a:solidFill>
            <a:schemeClr val="tx1"/>
          </a:solidFill>
          <a:latin typeface="等线 Light" panose="02010600030101010101" pitchFamily="2" charset="-122"/>
          <a:ea typeface="等线 Light" panose="02010600030101010101" pitchFamily="2" charset="-122"/>
        </a:defRPr>
      </a:lvl4pPr>
      <a:lvl5pPr algn="l" rtl="0" eaLnBrk="0" fontAlgn="base" hangingPunct="0">
        <a:lnSpc>
          <a:spcPct val="90000"/>
        </a:lnSpc>
        <a:spcBef>
          <a:spcPct val="0"/>
        </a:spcBef>
        <a:spcAft>
          <a:spcPct val="0"/>
        </a:spcAft>
        <a:defRPr sz="4400">
          <a:solidFill>
            <a:schemeClr val="tx1"/>
          </a:solidFill>
          <a:latin typeface="等线 Light" panose="02010600030101010101" pitchFamily="2" charset="-122"/>
          <a:ea typeface="等线 Light" panose="02010600030101010101" pitchFamily="2" charset="-122"/>
        </a:defRPr>
      </a:lvl5pPr>
      <a:lvl6pPr marL="457200" algn="l" rtl="0" fontAlgn="base">
        <a:lnSpc>
          <a:spcPct val="90000"/>
        </a:lnSpc>
        <a:spcBef>
          <a:spcPct val="0"/>
        </a:spcBef>
        <a:spcAft>
          <a:spcPct val="0"/>
        </a:spcAft>
        <a:defRPr sz="4400">
          <a:solidFill>
            <a:schemeClr val="tx1"/>
          </a:solidFill>
          <a:latin typeface="等线 Light" panose="02010600030101010101" pitchFamily="2" charset="-122"/>
          <a:ea typeface="等线 Light" panose="02010600030101010101" pitchFamily="2" charset="-122"/>
        </a:defRPr>
      </a:lvl6pPr>
      <a:lvl7pPr marL="914400" algn="l" rtl="0" fontAlgn="base">
        <a:lnSpc>
          <a:spcPct val="90000"/>
        </a:lnSpc>
        <a:spcBef>
          <a:spcPct val="0"/>
        </a:spcBef>
        <a:spcAft>
          <a:spcPct val="0"/>
        </a:spcAft>
        <a:defRPr sz="4400">
          <a:solidFill>
            <a:schemeClr val="tx1"/>
          </a:solidFill>
          <a:latin typeface="等线 Light" panose="02010600030101010101" pitchFamily="2" charset="-122"/>
          <a:ea typeface="等线 Light" panose="02010600030101010101" pitchFamily="2" charset="-122"/>
        </a:defRPr>
      </a:lvl7pPr>
      <a:lvl8pPr marL="1371600" algn="l" rtl="0" fontAlgn="base">
        <a:lnSpc>
          <a:spcPct val="90000"/>
        </a:lnSpc>
        <a:spcBef>
          <a:spcPct val="0"/>
        </a:spcBef>
        <a:spcAft>
          <a:spcPct val="0"/>
        </a:spcAft>
        <a:defRPr sz="4400">
          <a:solidFill>
            <a:schemeClr val="tx1"/>
          </a:solidFill>
          <a:latin typeface="等线 Light" panose="02010600030101010101" pitchFamily="2" charset="-122"/>
          <a:ea typeface="等线 Light" panose="02010600030101010101" pitchFamily="2" charset="-122"/>
        </a:defRPr>
      </a:lvl8pPr>
      <a:lvl9pPr marL="1828800" algn="l" rtl="0" fontAlgn="base">
        <a:lnSpc>
          <a:spcPct val="90000"/>
        </a:lnSpc>
        <a:spcBef>
          <a:spcPct val="0"/>
        </a:spcBef>
        <a:spcAft>
          <a:spcPct val="0"/>
        </a:spcAft>
        <a:defRPr sz="4400">
          <a:solidFill>
            <a:schemeClr val="tx1"/>
          </a:solidFill>
          <a:latin typeface="等线 Light" panose="02010600030101010101" pitchFamily="2" charset="-122"/>
          <a:ea typeface="等线 Light" panose="02010600030101010101" pitchFamily="2" charset="-122"/>
        </a:defRPr>
      </a:lvl9pPr>
    </p:titleStyle>
    <p:body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2.png"/></Relationships>
</file>

<file path=ppt/slides/_rels/slide1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5.png"/></Relationships>
</file>

<file path=ppt/slides/_rels/slide11.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4.png"/></Relationships>
</file>

<file path=ppt/slides/_rels/slide1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5.png"/></Relationships>
</file>

<file path=ppt/slides/_rels/slide1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5.png"/></Relationships>
</file>

<file path=ppt/slides/_rels/slide14.xml.rels><?xml version="1.0" encoding="UTF-8" standalone="yes"?>
<Relationships xmlns="http://schemas.openxmlformats.org/package/2006/relationships"><Relationship Id="rId2" Type="http://schemas.openxmlformats.org/officeDocument/2006/relationships/slideLayout" Target="../slideLayouts/slideLayout18.xml"/><Relationship Id="rId1" Type="http://schemas.openxmlformats.org/officeDocument/2006/relationships/image" Target="../media/image6.png"/></Relationships>
</file>

<file path=ppt/slides/_rels/slide15.xml.rels><?xml version="1.0" encoding="UTF-8" standalone="yes"?>
<Relationships xmlns="http://schemas.openxmlformats.org/package/2006/relationships"><Relationship Id="rId2" Type="http://schemas.openxmlformats.org/officeDocument/2006/relationships/slideLayout" Target="../slideLayouts/slideLayout18.xml"/><Relationship Id="rId1" Type="http://schemas.openxmlformats.org/officeDocument/2006/relationships/image" Target="../media/image7.png"/></Relationships>
</file>

<file path=ppt/slides/_rels/slide16.xml.rels><?xml version="1.0" encoding="UTF-8" standalone="yes"?>
<Relationships xmlns="http://schemas.openxmlformats.org/package/2006/relationships"><Relationship Id="rId2" Type="http://schemas.openxmlformats.org/officeDocument/2006/relationships/slideLayout" Target="../slideLayouts/slideLayout18.xml"/><Relationship Id="rId1" Type="http://schemas.openxmlformats.org/officeDocument/2006/relationships/image" Target="../media/image8.png"/></Relationships>
</file>

<file path=ppt/slides/_rels/slide17.xml.rels><?xml version="1.0" encoding="UTF-8" standalone="yes"?>
<Relationships xmlns="http://schemas.openxmlformats.org/package/2006/relationships"><Relationship Id="rId2" Type="http://schemas.openxmlformats.org/officeDocument/2006/relationships/slideLayout" Target="../slideLayouts/slideLayout18.xml"/><Relationship Id="rId1" Type="http://schemas.openxmlformats.org/officeDocument/2006/relationships/image" Target="../media/image9.png"/></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3.png"/></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4.png"/></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4.png"/></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13.xml"/><Relationship Id="rId1" Type="http://schemas.openxmlformats.org/officeDocument/2006/relationships/image" Target="../media/image5.png"/></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5.png"/></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5.png"/></Relationships>
</file>

<file path=ppt/slides/_rels/slide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5.png"/></Relationships>
</file>

<file path=ppt/slides/_rels/slide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p:pic>
        <p:nvPicPr>
          <p:cNvPr id="2" name="图片 1"/>
          <p:cNvPicPr>
            <a:picLocks noChangeAspect="1"/>
          </p:cNvPicPr>
          <p:nvPr/>
        </p:nvPicPr>
        <p:blipFill>
          <a:blip r:embed="rId1"/>
          <a:stretch>
            <a:fillRect/>
          </a:stretch>
        </p:blipFill>
        <p:spPr>
          <a:xfrm>
            <a:off x="0" y="0"/>
            <a:ext cx="12192000" cy="6858000"/>
          </a:xfrm>
          <a:prstGeom prst="rect">
            <a:avLst/>
          </a:prstGeom>
        </p:spPr>
      </p:pic>
    </p:spTree>
  </p:cSld>
  <p:clrMapOvr>
    <a:masterClrMapping/>
  </p:clrMapOvr>
  <p:transition spd="med">
    <p:fad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124" name="内容占位符 2"/>
          <p:cNvSpPr txBox="1"/>
          <p:nvPr/>
        </p:nvSpPr>
        <p:spPr>
          <a:xfrm>
            <a:off x="160655" y="1817370"/>
            <a:ext cx="11830050" cy="993775"/>
          </a:xfrm>
          <a:prstGeom prst="rect">
            <a:avLst/>
          </a:prstGeom>
          <a:noFill/>
          <a:ln w="9525">
            <a:noFill/>
          </a:ln>
        </p:spPr>
        <p:txBody>
          <a:bodyP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stStyle>
          <a:p>
            <a:pPr marL="0" lvl="0" indent="457200" eaLnBrk="1" hangingPunct="1">
              <a:lnSpc>
                <a:spcPct val="135000"/>
              </a:lnSpc>
              <a:spcBef>
                <a:spcPct val="0"/>
              </a:spcBef>
              <a:buFontTx/>
              <a:buNone/>
            </a:pPr>
            <a:r>
              <a:rPr lang="zh-CN" altLang="en-US" sz="3600" b="1" dirty="0">
                <a:latin typeface="黑体" panose="02010609060101010101" pitchFamily="49" charset="-122"/>
                <a:ea typeface="黑体" panose="02010609060101010101" pitchFamily="49" charset="-122"/>
                <a:cs typeface="宋体" panose="02010600030101010101" pitchFamily="2" charset="-122"/>
                <a:sym typeface="+mn-ea"/>
              </a:rPr>
              <a:t>三、会计报告的分类</a:t>
            </a:r>
            <a:endParaRPr lang="zh-CN" altLang="en-US" sz="3600" b="1" dirty="0">
              <a:latin typeface="黑体" panose="02010609060101010101" pitchFamily="49" charset="-122"/>
              <a:ea typeface="黑体" panose="02010609060101010101" pitchFamily="49" charset="-122"/>
              <a:cs typeface="宋体" panose="02010600030101010101" pitchFamily="2" charset="-122"/>
              <a:sym typeface="+mn-ea"/>
            </a:endParaRPr>
          </a:p>
          <a:p>
            <a:pPr marL="0" lvl="0" indent="457200" eaLnBrk="1" hangingPunct="1">
              <a:lnSpc>
                <a:spcPct val="135000"/>
              </a:lnSpc>
              <a:spcBef>
                <a:spcPct val="0"/>
              </a:spcBef>
              <a:buFontTx/>
              <a:buNone/>
            </a:pPr>
            <a:r>
              <a:rPr lang="en-US" altLang="zh-CN" sz="3600" b="1" dirty="0">
                <a:latin typeface="宋体" panose="02010600030101010101" pitchFamily="2" charset="-122"/>
                <a:ea typeface="宋体" panose="02010600030101010101" pitchFamily="2" charset="-122"/>
                <a:cs typeface="宋体" panose="02010600030101010101" pitchFamily="2" charset="-122"/>
                <a:sym typeface="+mn-ea"/>
              </a:rPr>
              <a:t>4</a:t>
            </a:r>
            <a:r>
              <a:rPr lang="zh-CN" altLang="en-US" sz="3600" b="1" dirty="0">
                <a:latin typeface="宋体" panose="02010600030101010101" pitchFamily="2" charset="-122"/>
                <a:ea typeface="宋体" panose="02010600030101010101" pitchFamily="2" charset="-122"/>
                <a:cs typeface="宋体" panose="02010600030101010101" pitchFamily="2" charset="-122"/>
                <a:sym typeface="+mn-ea"/>
              </a:rPr>
              <a:t>、按编制的会计主体范围分：</a:t>
            </a:r>
            <a:endParaRPr lang="zh-CN" altLang="en-US" sz="3600" b="1" dirty="0">
              <a:latin typeface="宋体" panose="02010600030101010101" pitchFamily="2" charset="-122"/>
              <a:ea typeface="宋体" panose="02010600030101010101" pitchFamily="2" charset="-122"/>
              <a:cs typeface="宋体" panose="02010600030101010101" pitchFamily="2" charset="-122"/>
              <a:sym typeface="+mn-ea"/>
            </a:endParaRPr>
          </a:p>
          <a:p>
            <a:pPr marL="0" lvl="0" indent="457200" eaLnBrk="1" hangingPunct="1">
              <a:lnSpc>
                <a:spcPct val="135000"/>
              </a:lnSpc>
              <a:spcBef>
                <a:spcPct val="0"/>
              </a:spcBef>
              <a:buFontTx/>
              <a:buNone/>
            </a:pPr>
            <a:r>
              <a:rPr lang="en-US" altLang="zh-CN" sz="3600" b="1" dirty="0">
                <a:latin typeface="宋体" panose="02010600030101010101" pitchFamily="2" charset="-122"/>
                <a:ea typeface="宋体" panose="02010600030101010101" pitchFamily="2" charset="-122"/>
                <a:cs typeface="宋体" panose="02010600030101010101" pitchFamily="2" charset="-122"/>
                <a:sym typeface="+mn-ea"/>
              </a:rPr>
              <a:t>            </a:t>
            </a:r>
            <a:r>
              <a:rPr lang="zh-CN" altLang="en-US" sz="3600" b="1" dirty="0">
                <a:latin typeface="宋体" panose="02010600030101010101" pitchFamily="2" charset="-122"/>
                <a:ea typeface="宋体" panose="02010600030101010101" pitchFamily="2" charset="-122"/>
                <a:cs typeface="宋体" panose="02010600030101010101" pitchFamily="2" charset="-122"/>
                <a:sym typeface="+mn-ea"/>
              </a:rPr>
              <a:t>个别</a:t>
            </a:r>
            <a:r>
              <a:rPr lang="zh-CN" altLang="en-US" sz="3600" b="1" dirty="0">
                <a:latin typeface="宋体" panose="02010600030101010101" pitchFamily="2" charset="-122"/>
                <a:ea typeface="宋体" panose="02010600030101010101" pitchFamily="2" charset="-122"/>
                <a:cs typeface="宋体" panose="02010600030101010101" pitchFamily="2" charset="-122"/>
                <a:sym typeface="+mn-ea"/>
              </a:rPr>
              <a:t>报表</a:t>
            </a:r>
            <a:r>
              <a:rPr lang="en-US" altLang="zh-CN" sz="3600" b="1" dirty="0">
                <a:latin typeface="宋体" panose="02010600030101010101" pitchFamily="2" charset="-122"/>
                <a:ea typeface="宋体" panose="02010600030101010101" pitchFamily="2" charset="-122"/>
                <a:cs typeface="宋体" panose="02010600030101010101" pitchFamily="2" charset="-122"/>
                <a:sym typeface="+mn-ea"/>
              </a:rPr>
              <a:t>--</a:t>
            </a:r>
            <a:r>
              <a:rPr lang="zh-CN" altLang="en-US" sz="3600" b="1" dirty="0">
                <a:latin typeface="宋体" panose="02010600030101010101" pitchFamily="2" charset="-122"/>
                <a:ea typeface="宋体" panose="02010600030101010101" pitchFamily="2" charset="-122"/>
                <a:cs typeface="宋体" panose="02010600030101010101" pitchFamily="2" charset="-122"/>
                <a:sym typeface="+mn-ea"/>
              </a:rPr>
              <a:t>子公司</a:t>
            </a:r>
            <a:endParaRPr lang="zh-CN" altLang="en-US" sz="3600" b="1" dirty="0">
              <a:latin typeface="宋体" panose="02010600030101010101" pitchFamily="2" charset="-122"/>
              <a:ea typeface="宋体" panose="02010600030101010101" pitchFamily="2" charset="-122"/>
              <a:cs typeface="宋体" panose="02010600030101010101" pitchFamily="2" charset="-122"/>
              <a:sym typeface="+mn-ea"/>
            </a:endParaRPr>
          </a:p>
          <a:p>
            <a:pPr marL="0" lvl="0" indent="457200" eaLnBrk="1" hangingPunct="1">
              <a:lnSpc>
                <a:spcPct val="135000"/>
              </a:lnSpc>
              <a:spcBef>
                <a:spcPct val="0"/>
              </a:spcBef>
              <a:buFontTx/>
              <a:buNone/>
            </a:pPr>
            <a:r>
              <a:rPr lang="en-US" altLang="zh-CN" sz="3600" b="1" dirty="0">
                <a:latin typeface="宋体" panose="02010600030101010101" pitchFamily="2" charset="-122"/>
                <a:ea typeface="宋体" panose="02010600030101010101" pitchFamily="2" charset="-122"/>
                <a:cs typeface="宋体" panose="02010600030101010101" pitchFamily="2" charset="-122"/>
                <a:sym typeface="+mn-ea"/>
              </a:rPr>
              <a:t>            </a:t>
            </a:r>
            <a:r>
              <a:rPr lang="zh-CN" sz="3600" b="1" dirty="0">
                <a:latin typeface="宋体" panose="02010600030101010101" pitchFamily="2" charset="-122"/>
                <a:ea typeface="宋体" panose="02010600030101010101" pitchFamily="2" charset="-122"/>
                <a:cs typeface="宋体" panose="02010600030101010101" pitchFamily="2" charset="-122"/>
                <a:sym typeface="+mn-ea"/>
              </a:rPr>
              <a:t>合并</a:t>
            </a:r>
            <a:r>
              <a:rPr lang="zh-CN" sz="3600" b="1" dirty="0">
                <a:latin typeface="宋体" panose="02010600030101010101" pitchFamily="2" charset="-122"/>
                <a:ea typeface="宋体" panose="02010600030101010101" pitchFamily="2" charset="-122"/>
                <a:cs typeface="宋体" panose="02010600030101010101" pitchFamily="2" charset="-122"/>
                <a:sym typeface="+mn-ea"/>
              </a:rPr>
              <a:t>报表</a:t>
            </a:r>
            <a:r>
              <a:rPr lang="en-US" altLang="zh-CN" sz="3600" b="1" dirty="0">
                <a:latin typeface="宋体" panose="02010600030101010101" pitchFamily="2" charset="-122"/>
                <a:ea typeface="宋体" panose="02010600030101010101" pitchFamily="2" charset="-122"/>
                <a:cs typeface="宋体" panose="02010600030101010101" pitchFamily="2" charset="-122"/>
                <a:sym typeface="+mn-ea"/>
              </a:rPr>
              <a:t>--</a:t>
            </a:r>
            <a:r>
              <a:rPr lang="zh-CN" altLang="en-US" sz="3600" b="1" dirty="0">
                <a:latin typeface="宋体" panose="02010600030101010101" pitchFamily="2" charset="-122"/>
                <a:ea typeface="宋体" panose="02010600030101010101" pitchFamily="2" charset="-122"/>
                <a:cs typeface="宋体" panose="02010600030101010101" pitchFamily="2" charset="-122"/>
                <a:sym typeface="+mn-ea"/>
              </a:rPr>
              <a:t>企业集团</a:t>
            </a:r>
            <a:endParaRPr lang="zh-CN" altLang="en-US" sz="3600" b="1" dirty="0">
              <a:latin typeface="宋体" panose="02010600030101010101" pitchFamily="2" charset="-122"/>
              <a:ea typeface="宋体" panose="02010600030101010101" pitchFamily="2" charset="-122"/>
              <a:cs typeface="宋体" panose="02010600030101010101" pitchFamily="2" charset="-122"/>
              <a:sym typeface="+mn-ea"/>
            </a:endParaRPr>
          </a:p>
        </p:txBody>
      </p:sp>
      <p:pic>
        <p:nvPicPr>
          <p:cNvPr id="3" name="图片 2"/>
          <p:cNvPicPr>
            <a:picLocks noChangeAspect="1"/>
          </p:cNvPicPr>
          <p:nvPr/>
        </p:nvPicPr>
        <p:blipFill>
          <a:blip r:embed="rId1"/>
          <a:srcRect b="74259"/>
          <a:stretch>
            <a:fillRect/>
          </a:stretch>
        </p:blipFill>
        <p:spPr>
          <a:xfrm>
            <a:off x="80645" y="81280"/>
            <a:ext cx="11990705" cy="1736090"/>
          </a:xfrm>
          <a:prstGeom prst="rect">
            <a:avLst/>
          </a:prstGeom>
        </p:spPr>
      </p:pic>
    </p:spTree>
  </p:cSld>
  <p:clrMapOvr>
    <a:masterClrMapping/>
  </p:clrMapOvr>
  <p:transition spd="med">
    <p:fade/>
  </p:transition>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p:sp>
        <p:nvSpPr>
          <p:cNvPr id="4098" name="文本框 5"/>
          <p:cNvSpPr txBox="1"/>
          <p:nvPr/>
        </p:nvSpPr>
        <p:spPr>
          <a:xfrm>
            <a:off x="1010285" y="3249930"/>
            <a:ext cx="10382250" cy="1212850"/>
          </a:xfrm>
          <a:prstGeom prst="rect">
            <a:avLst/>
          </a:prstGeom>
          <a:noFill/>
          <a:ln w="9525">
            <a:noFill/>
          </a:ln>
        </p:spPr>
        <p:txBody>
          <a:bodyPr>
            <a:spAutoFit/>
          </a:bodyP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stStyle>
          <a:p>
            <a:pPr marL="0" lvl="0" indent="457200" eaLnBrk="1" hangingPunct="1">
              <a:lnSpc>
                <a:spcPct val="135000"/>
              </a:lnSpc>
              <a:spcBef>
                <a:spcPct val="0"/>
              </a:spcBef>
              <a:buFontTx/>
              <a:buNone/>
            </a:pPr>
            <a:r>
              <a:rPr lang="zh-CN" sz="5400" b="1" dirty="0">
                <a:latin typeface="黑体" panose="02010609060101010101" pitchFamily="49" charset="-122"/>
                <a:ea typeface="黑体" panose="02010609060101010101" pitchFamily="49" charset="-122"/>
              </a:rPr>
              <a:t>第二节</a:t>
            </a:r>
            <a:r>
              <a:rPr lang="en-US" altLang="zh-CN" sz="5400" b="1" dirty="0">
                <a:latin typeface="黑体" panose="02010609060101010101" pitchFamily="49" charset="-122"/>
                <a:ea typeface="黑体" panose="02010609060101010101" pitchFamily="49" charset="-122"/>
              </a:rPr>
              <a:t>  </a:t>
            </a:r>
            <a:r>
              <a:rPr lang="zh-CN" altLang="en-US" sz="5400" b="1" dirty="0">
                <a:latin typeface="Times New Roman" panose="02020603050405020304" pitchFamily="18" charset="0"/>
                <a:ea typeface="宋体" panose="02010600030101010101" pitchFamily="2" charset="-122"/>
                <a:sym typeface="+mn-ea"/>
              </a:rPr>
              <a:t>会计报告的编制要求</a:t>
            </a:r>
            <a:endParaRPr lang="zh-CN" altLang="en-US" sz="5400" b="1" dirty="0">
              <a:solidFill>
                <a:schemeClr val="tx1"/>
              </a:solidFill>
              <a:latin typeface="黑体" panose="02010609060101010101" pitchFamily="49" charset="-122"/>
              <a:ea typeface="黑体" panose="02010609060101010101" pitchFamily="49" charset="-122"/>
            </a:endParaRPr>
          </a:p>
        </p:txBody>
      </p:sp>
      <p:pic>
        <p:nvPicPr>
          <p:cNvPr id="5" name="图片 4"/>
          <p:cNvPicPr>
            <a:picLocks noChangeAspect="1"/>
          </p:cNvPicPr>
          <p:nvPr/>
        </p:nvPicPr>
        <p:blipFill>
          <a:blip r:embed="rId1"/>
          <a:srcRect b="74833"/>
          <a:stretch>
            <a:fillRect/>
          </a:stretch>
        </p:blipFill>
        <p:spPr>
          <a:xfrm>
            <a:off x="254635" y="0"/>
            <a:ext cx="11894185" cy="1684020"/>
          </a:xfrm>
          <a:prstGeom prst="rect">
            <a:avLst/>
          </a:prstGeom>
        </p:spPr>
      </p:pic>
    </p:spTree>
  </p:cSld>
  <p:clrMapOvr>
    <a:masterClrMapping/>
  </p:clrMapOvr>
  <p:transition spd="med">
    <p:fad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124" name="内容占位符 2"/>
          <p:cNvSpPr txBox="1"/>
          <p:nvPr/>
        </p:nvSpPr>
        <p:spPr>
          <a:xfrm>
            <a:off x="160655" y="1817370"/>
            <a:ext cx="11830050" cy="993775"/>
          </a:xfrm>
          <a:prstGeom prst="rect">
            <a:avLst/>
          </a:prstGeom>
          <a:noFill/>
          <a:ln w="9525">
            <a:noFill/>
          </a:ln>
        </p:spPr>
        <p:txBody>
          <a:bodyP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stStyle>
          <a:p>
            <a:pPr marL="0" lvl="0" indent="457200" eaLnBrk="1" hangingPunct="1">
              <a:lnSpc>
                <a:spcPct val="135000"/>
              </a:lnSpc>
              <a:spcBef>
                <a:spcPct val="0"/>
              </a:spcBef>
              <a:buFontTx/>
              <a:buNone/>
            </a:pPr>
            <a:r>
              <a:rPr sz="3600" b="1" dirty="0">
                <a:latin typeface="宋体" panose="02010600030101010101" pitchFamily="2" charset="-122"/>
                <a:ea typeface="宋体" panose="02010600030101010101" pitchFamily="2" charset="-122"/>
                <a:cs typeface="宋体" panose="02010600030101010101" pitchFamily="2" charset="-122"/>
                <a:sym typeface="+mn-ea"/>
              </a:rPr>
              <a:t>1.以持续经营为基础编制</a:t>
            </a:r>
            <a:endParaRPr sz="3600" b="1" dirty="0">
              <a:latin typeface="宋体" panose="02010600030101010101" pitchFamily="2" charset="-122"/>
              <a:ea typeface="宋体" panose="02010600030101010101" pitchFamily="2" charset="-122"/>
              <a:cs typeface="宋体" panose="02010600030101010101" pitchFamily="2" charset="-122"/>
              <a:sym typeface="+mn-ea"/>
            </a:endParaRPr>
          </a:p>
          <a:p>
            <a:pPr marL="0" lvl="0" indent="457200" eaLnBrk="1" hangingPunct="1">
              <a:lnSpc>
                <a:spcPct val="135000"/>
              </a:lnSpc>
              <a:spcBef>
                <a:spcPct val="0"/>
              </a:spcBef>
              <a:buFontTx/>
              <a:buNone/>
            </a:pPr>
            <a:r>
              <a:rPr sz="3600" b="1" dirty="0">
                <a:latin typeface="宋体" panose="02010600030101010101" pitchFamily="2" charset="-122"/>
                <a:ea typeface="宋体" panose="02010600030101010101" pitchFamily="2" charset="-122"/>
                <a:cs typeface="宋体" panose="02010600030101010101" pitchFamily="2" charset="-122"/>
                <a:sym typeface="+mn-ea"/>
              </a:rPr>
              <a:t>2.按正确的会计基础编制</a:t>
            </a:r>
            <a:endParaRPr sz="3600" b="1" dirty="0">
              <a:latin typeface="宋体" panose="02010600030101010101" pitchFamily="2" charset="-122"/>
              <a:ea typeface="宋体" panose="02010600030101010101" pitchFamily="2" charset="-122"/>
              <a:cs typeface="宋体" panose="02010600030101010101" pitchFamily="2" charset="-122"/>
              <a:sym typeface="+mn-ea"/>
            </a:endParaRPr>
          </a:p>
          <a:p>
            <a:pPr marL="0" lvl="0" indent="457200" eaLnBrk="1" hangingPunct="1">
              <a:lnSpc>
                <a:spcPct val="135000"/>
              </a:lnSpc>
              <a:spcBef>
                <a:spcPct val="0"/>
              </a:spcBef>
              <a:buFontTx/>
              <a:buNone/>
            </a:pPr>
            <a:r>
              <a:rPr sz="3600" b="1" dirty="0">
                <a:latin typeface="宋体" panose="02010600030101010101" pitchFamily="2" charset="-122"/>
                <a:ea typeface="宋体" panose="02010600030101010101" pitchFamily="2" charset="-122"/>
                <a:cs typeface="宋体" panose="02010600030101010101" pitchFamily="2" charset="-122"/>
                <a:sym typeface="+mn-ea"/>
              </a:rPr>
              <a:t>3.至少按年编制财务报表</a:t>
            </a:r>
            <a:endParaRPr sz="3600" b="1" dirty="0">
              <a:latin typeface="宋体" panose="02010600030101010101" pitchFamily="2" charset="-122"/>
              <a:ea typeface="宋体" panose="02010600030101010101" pitchFamily="2" charset="-122"/>
              <a:cs typeface="宋体" panose="02010600030101010101" pitchFamily="2" charset="-122"/>
              <a:sym typeface="+mn-ea"/>
            </a:endParaRPr>
          </a:p>
          <a:p>
            <a:pPr marL="0" lvl="0" indent="457200" eaLnBrk="1" hangingPunct="1">
              <a:lnSpc>
                <a:spcPct val="135000"/>
              </a:lnSpc>
              <a:spcBef>
                <a:spcPct val="0"/>
              </a:spcBef>
              <a:buFontTx/>
              <a:buNone/>
            </a:pPr>
            <a:r>
              <a:rPr sz="3600" b="1" dirty="0">
                <a:latin typeface="宋体" panose="02010600030101010101" pitchFamily="2" charset="-122"/>
                <a:ea typeface="宋体" panose="02010600030101010101" pitchFamily="2" charset="-122"/>
                <a:cs typeface="宋体" panose="02010600030101010101" pitchFamily="2" charset="-122"/>
                <a:sym typeface="+mn-ea"/>
              </a:rPr>
              <a:t>4.项目列报遵守重要性原则</a:t>
            </a:r>
            <a:endParaRPr sz="3600" b="1" dirty="0">
              <a:latin typeface="宋体" panose="02010600030101010101" pitchFamily="2" charset="-122"/>
              <a:ea typeface="宋体" panose="02010600030101010101" pitchFamily="2" charset="-122"/>
              <a:cs typeface="宋体" panose="02010600030101010101" pitchFamily="2" charset="-122"/>
              <a:sym typeface="+mn-ea"/>
            </a:endParaRPr>
          </a:p>
        </p:txBody>
      </p:sp>
      <p:pic>
        <p:nvPicPr>
          <p:cNvPr id="3" name="图片 2"/>
          <p:cNvPicPr>
            <a:picLocks noChangeAspect="1"/>
          </p:cNvPicPr>
          <p:nvPr/>
        </p:nvPicPr>
        <p:blipFill>
          <a:blip r:embed="rId1"/>
          <a:srcRect b="74259"/>
          <a:stretch>
            <a:fillRect/>
          </a:stretch>
        </p:blipFill>
        <p:spPr>
          <a:xfrm>
            <a:off x="80645" y="81280"/>
            <a:ext cx="11990705" cy="1736090"/>
          </a:xfrm>
          <a:prstGeom prst="rect">
            <a:avLst/>
          </a:prstGeom>
        </p:spPr>
      </p:pic>
    </p:spTree>
  </p:cSld>
  <p:clrMapOvr>
    <a:masterClrMapping/>
  </p:clrMapOvr>
  <p:transition spd="med">
    <p:fad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124" name="内容占位符 2"/>
          <p:cNvSpPr txBox="1"/>
          <p:nvPr/>
        </p:nvSpPr>
        <p:spPr>
          <a:xfrm>
            <a:off x="160655" y="1817370"/>
            <a:ext cx="11830050" cy="993775"/>
          </a:xfrm>
          <a:prstGeom prst="rect">
            <a:avLst/>
          </a:prstGeom>
          <a:noFill/>
          <a:ln w="9525">
            <a:noFill/>
          </a:ln>
        </p:spPr>
        <p:txBody>
          <a:bodyP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stStyle>
          <a:p>
            <a:pPr marL="0" lvl="0" indent="457200" eaLnBrk="1" hangingPunct="1">
              <a:lnSpc>
                <a:spcPct val="135000"/>
              </a:lnSpc>
              <a:spcBef>
                <a:spcPct val="0"/>
              </a:spcBef>
              <a:buFontTx/>
              <a:buNone/>
            </a:pPr>
            <a:r>
              <a:rPr sz="3600" b="1" dirty="0">
                <a:latin typeface="宋体" panose="02010600030101010101" pitchFamily="2" charset="-122"/>
                <a:ea typeface="宋体" panose="02010600030101010101" pitchFamily="2" charset="-122"/>
                <a:cs typeface="宋体" panose="02010600030101010101" pitchFamily="2" charset="-122"/>
                <a:sym typeface="+mn-ea"/>
              </a:rPr>
              <a:t>5.保持各个会计期间财务报表项目列报的一致性</a:t>
            </a:r>
            <a:endParaRPr sz="3600" b="1" dirty="0">
              <a:latin typeface="宋体" panose="02010600030101010101" pitchFamily="2" charset="-122"/>
              <a:ea typeface="宋体" panose="02010600030101010101" pitchFamily="2" charset="-122"/>
              <a:cs typeface="宋体" panose="02010600030101010101" pitchFamily="2" charset="-122"/>
              <a:sym typeface="+mn-ea"/>
            </a:endParaRPr>
          </a:p>
          <a:p>
            <a:pPr marL="0" lvl="0" indent="457200" eaLnBrk="1" hangingPunct="1">
              <a:lnSpc>
                <a:spcPct val="135000"/>
              </a:lnSpc>
              <a:spcBef>
                <a:spcPct val="0"/>
              </a:spcBef>
              <a:buFontTx/>
              <a:buNone/>
            </a:pPr>
            <a:r>
              <a:rPr sz="3600" b="1" dirty="0">
                <a:latin typeface="宋体" panose="02010600030101010101" pitchFamily="2" charset="-122"/>
                <a:ea typeface="宋体" panose="02010600030101010101" pitchFamily="2" charset="-122"/>
                <a:cs typeface="宋体" panose="02010600030101010101" pitchFamily="2" charset="-122"/>
                <a:sym typeface="+mn-ea"/>
              </a:rPr>
              <a:t>6.各项目之间的金额不得相互抵销</a:t>
            </a:r>
            <a:endParaRPr sz="3600" b="1" dirty="0">
              <a:latin typeface="宋体" panose="02010600030101010101" pitchFamily="2" charset="-122"/>
              <a:ea typeface="宋体" panose="02010600030101010101" pitchFamily="2" charset="-122"/>
              <a:cs typeface="宋体" panose="02010600030101010101" pitchFamily="2" charset="-122"/>
              <a:sym typeface="+mn-ea"/>
            </a:endParaRPr>
          </a:p>
          <a:p>
            <a:pPr marL="0" lvl="0" indent="457200" eaLnBrk="1" hangingPunct="1">
              <a:lnSpc>
                <a:spcPct val="135000"/>
              </a:lnSpc>
              <a:spcBef>
                <a:spcPct val="0"/>
              </a:spcBef>
              <a:buFontTx/>
              <a:buNone/>
            </a:pPr>
            <a:r>
              <a:rPr sz="3600" b="1" dirty="0">
                <a:latin typeface="宋体" panose="02010600030101010101" pitchFamily="2" charset="-122"/>
                <a:ea typeface="宋体" panose="02010600030101010101" pitchFamily="2" charset="-122"/>
                <a:cs typeface="宋体" panose="02010600030101010101" pitchFamily="2" charset="-122"/>
                <a:sym typeface="+mn-ea"/>
              </a:rPr>
              <a:t>7.至少提供所有列报项目上一个可比会计期间的比较数据</a:t>
            </a:r>
            <a:endParaRPr sz="3600" b="1" dirty="0">
              <a:latin typeface="宋体" panose="02010600030101010101" pitchFamily="2" charset="-122"/>
              <a:ea typeface="宋体" panose="02010600030101010101" pitchFamily="2" charset="-122"/>
              <a:cs typeface="宋体" panose="02010600030101010101" pitchFamily="2" charset="-122"/>
              <a:sym typeface="+mn-ea"/>
            </a:endParaRPr>
          </a:p>
          <a:p>
            <a:pPr marL="0" lvl="0" indent="457200" eaLnBrk="1" hangingPunct="1">
              <a:lnSpc>
                <a:spcPct val="135000"/>
              </a:lnSpc>
              <a:spcBef>
                <a:spcPct val="0"/>
              </a:spcBef>
              <a:buFontTx/>
              <a:buNone/>
            </a:pPr>
            <a:r>
              <a:rPr sz="3600" b="1" dirty="0">
                <a:latin typeface="宋体" panose="02010600030101010101" pitchFamily="2" charset="-122"/>
                <a:ea typeface="宋体" panose="02010600030101010101" pitchFamily="2" charset="-122"/>
                <a:cs typeface="宋体" panose="02010600030101010101" pitchFamily="2" charset="-122"/>
                <a:sym typeface="+mn-ea"/>
              </a:rPr>
              <a:t>8.在财务报表的显著位置披露编报企业的名称等重要信息</a:t>
            </a:r>
            <a:endParaRPr sz="3600" b="1" dirty="0">
              <a:latin typeface="宋体" panose="02010600030101010101" pitchFamily="2" charset="-122"/>
              <a:ea typeface="宋体" panose="02010600030101010101" pitchFamily="2" charset="-122"/>
              <a:cs typeface="宋体" panose="02010600030101010101" pitchFamily="2" charset="-122"/>
              <a:sym typeface="+mn-ea"/>
            </a:endParaRPr>
          </a:p>
          <a:p>
            <a:pPr marL="0" lvl="0" indent="457200" eaLnBrk="1" hangingPunct="1">
              <a:lnSpc>
                <a:spcPct val="135000"/>
              </a:lnSpc>
              <a:spcBef>
                <a:spcPct val="0"/>
              </a:spcBef>
              <a:buFontTx/>
              <a:buNone/>
            </a:pPr>
            <a:endParaRPr sz="3600" b="1" dirty="0">
              <a:latin typeface="宋体" panose="02010600030101010101" pitchFamily="2" charset="-122"/>
              <a:ea typeface="宋体" panose="02010600030101010101" pitchFamily="2" charset="-122"/>
              <a:cs typeface="宋体" panose="02010600030101010101" pitchFamily="2" charset="-122"/>
              <a:sym typeface="+mn-ea"/>
            </a:endParaRPr>
          </a:p>
        </p:txBody>
      </p:sp>
      <p:pic>
        <p:nvPicPr>
          <p:cNvPr id="3" name="图片 2"/>
          <p:cNvPicPr>
            <a:picLocks noChangeAspect="1"/>
          </p:cNvPicPr>
          <p:nvPr/>
        </p:nvPicPr>
        <p:blipFill>
          <a:blip r:embed="rId1"/>
          <a:srcRect b="74259"/>
          <a:stretch>
            <a:fillRect/>
          </a:stretch>
        </p:blipFill>
        <p:spPr>
          <a:xfrm>
            <a:off x="80645" y="81280"/>
            <a:ext cx="11990705" cy="1736090"/>
          </a:xfrm>
          <a:prstGeom prst="rect">
            <a:avLst/>
          </a:prstGeom>
        </p:spPr>
      </p:pic>
    </p:spTree>
  </p:cSld>
  <p:clrMapOvr>
    <a:masterClrMapping/>
  </p:clrMapOvr>
  <p:transition spd="med">
    <p:fade/>
  </p:transition>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p:pic>
        <p:nvPicPr>
          <p:cNvPr id="3" name="图片 2"/>
          <p:cNvPicPr>
            <a:picLocks noChangeAspect="1"/>
          </p:cNvPicPr>
          <p:nvPr/>
        </p:nvPicPr>
        <p:blipFill>
          <a:blip r:embed="rId1"/>
          <a:srcRect b="75611"/>
          <a:stretch>
            <a:fillRect/>
          </a:stretch>
        </p:blipFill>
        <p:spPr>
          <a:xfrm>
            <a:off x="131445" y="0"/>
            <a:ext cx="12057380" cy="1654175"/>
          </a:xfrm>
          <a:prstGeom prst="rect">
            <a:avLst/>
          </a:prstGeom>
        </p:spPr>
      </p:pic>
      <p:sp>
        <p:nvSpPr>
          <p:cNvPr id="4" name="文本框 3"/>
          <p:cNvSpPr txBox="1"/>
          <p:nvPr/>
        </p:nvSpPr>
        <p:spPr>
          <a:xfrm>
            <a:off x="386080" y="1995805"/>
            <a:ext cx="11571605" cy="3784600"/>
          </a:xfrm>
          <a:prstGeom prst="rect">
            <a:avLst/>
          </a:prstGeom>
          <a:noFill/>
        </p:spPr>
        <p:txBody>
          <a:bodyPr wrap="square" rtlCol="0">
            <a:spAutoFit/>
          </a:bodyPr>
          <a:p>
            <a:r>
              <a:rPr lang="zh-CN" sz="4000"/>
              <a:t>财务会计目标是通过编制财务会计报告，借以反映企业的（</a:t>
            </a:r>
            <a:r>
              <a:rPr lang="en-US" altLang="zh-CN" sz="4000"/>
              <a:t>     </a:t>
            </a:r>
            <a:r>
              <a:rPr lang="zh-CN" altLang="en-US" sz="4000"/>
              <a:t>）</a:t>
            </a:r>
            <a:r>
              <a:rPr sz="4000"/>
              <a:t>	</a:t>
            </a:r>
            <a:endParaRPr sz="4000"/>
          </a:p>
          <a:p>
            <a:r>
              <a:rPr sz="4000"/>
              <a:t>A.</a:t>
            </a:r>
            <a:r>
              <a:rPr lang="zh-CN" sz="4000"/>
              <a:t>成本费用</a:t>
            </a:r>
            <a:r>
              <a:rPr sz="4000"/>
              <a:t> </a:t>
            </a:r>
            <a:endParaRPr sz="4000"/>
          </a:p>
          <a:p>
            <a:r>
              <a:rPr sz="4000"/>
              <a:t>B.</a:t>
            </a:r>
            <a:r>
              <a:rPr lang="zh-CN" sz="4000"/>
              <a:t>经营成果</a:t>
            </a:r>
            <a:endParaRPr sz="4000"/>
          </a:p>
          <a:p>
            <a:r>
              <a:rPr sz="4000"/>
              <a:t>C.</a:t>
            </a:r>
            <a:r>
              <a:rPr lang="zh-CN" sz="4000"/>
              <a:t>财务状况</a:t>
            </a:r>
            <a:endParaRPr sz="4000"/>
          </a:p>
          <a:p>
            <a:r>
              <a:rPr sz="4000"/>
              <a:t>D.</a:t>
            </a:r>
            <a:r>
              <a:rPr lang="zh-CN" sz="4000"/>
              <a:t>现金流量</a:t>
            </a:r>
            <a:endParaRPr lang="zh-CN" sz="4000"/>
          </a:p>
        </p:txBody>
      </p:sp>
    </p:spTree>
  </p:cSld>
  <p:clrMapOvr>
    <a:masterClrMapping/>
  </p:clrMapOvr>
  <p:transition spd="med">
    <p:fade/>
  </p:transition>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p:sp>
        <p:nvSpPr>
          <p:cNvPr id="4" name="文本框 3"/>
          <p:cNvSpPr txBox="1"/>
          <p:nvPr/>
        </p:nvSpPr>
        <p:spPr>
          <a:xfrm>
            <a:off x="1128395" y="2372360"/>
            <a:ext cx="10142855" cy="922020"/>
          </a:xfrm>
          <a:prstGeom prst="rect">
            <a:avLst/>
          </a:prstGeom>
          <a:noFill/>
        </p:spPr>
        <p:txBody>
          <a:bodyPr wrap="square" rtlCol="0">
            <a:spAutoFit/>
          </a:bodyPr>
          <a:p>
            <a:r>
              <a:rPr lang="en-US" altLang="zh-CN" sz="5400"/>
              <a:t>   </a:t>
            </a:r>
            <a:r>
              <a:rPr lang="zh-CN" altLang="en-US" sz="5400"/>
              <a:t>课后习题</a:t>
            </a:r>
            <a:r>
              <a:rPr lang="en-US" altLang="zh-CN" sz="5400"/>
              <a:t>--</a:t>
            </a:r>
            <a:r>
              <a:rPr lang="zh-CN" sz="5400"/>
              <a:t>同步训练</a:t>
            </a:r>
            <a:endParaRPr lang="zh-CN" sz="5400"/>
          </a:p>
        </p:txBody>
      </p:sp>
      <p:pic>
        <p:nvPicPr>
          <p:cNvPr id="2" name="图片 1"/>
          <p:cNvPicPr>
            <a:picLocks noChangeAspect="1"/>
          </p:cNvPicPr>
          <p:nvPr/>
        </p:nvPicPr>
        <p:blipFill>
          <a:blip r:embed="rId1"/>
          <a:srcRect b="75333"/>
          <a:stretch>
            <a:fillRect/>
          </a:stretch>
        </p:blipFill>
        <p:spPr>
          <a:xfrm>
            <a:off x="62230" y="73025"/>
            <a:ext cx="12118340" cy="1681480"/>
          </a:xfrm>
          <a:prstGeom prst="rect">
            <a:avLst/>
          </a:prstGeom>
        </p:spPr>
      </p:pic>
    </p:spTree>
  </p:cSld>
  <p:clrMapOvr>
    <a:masterClrMapping/>
  </p:clrMapOvr>
  <p:transition spd="med">
    <p:fade/>
  </p:transition>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p:pic>
        <p:nvPicPr>
          <p:cNvPr id="3" name="图片 2"/>
          <p:cNvPicPr>
            <a:picLocks noChangeAspect="1"/>
          </p:cNvPicPr>
          <p:nvPr/>
        </p:nvPicPr>
        <p:blipFill>
          <a:blip r:embed="rId1"/>
          <a:srcRect b="75000"/>
          <a:stretch>
            <a:fillRect/>
          </a:stretch>
        </p:blipFill>
        <p:spPr>
          <a:xfrm>
            <a:off x="89535" y="93980"/>
            <a:ext cx="12093575" cy="1700530"/>
          </a:xfrm>
          <a:prstGeom prst="rect">
            <a:avLst/>
          </a:prstGeom>
        </p:spPr>
      </p:pic>
      <p:sp>
        <p:nvSpPr>
          <p:cNvPr id="5" name="文本框 4"/>
          <p:cNvSpPr txBox="1"/>
          <p:nvPr/>
        </p:nvSpPr>
        <p:spPr>
          <a:xfrm>
            <a:off x="1044575" y="1896110"/>
            <a:ext cx="10182860" cy="2458085"/>
          </a:xfrm>
          <a:prstGeom prst="rect">
            <a:avLst/>
          </a:prstGeom>
          <a:noFill/>
        </p:spPr>
        <p:txBody>
          <a:bodyPr wrap="square" rtlCol="0" anchor="t">
            <a:spAutoFit/>
          </a:bodyPr>
          <a:p>
            <a:pPr marL="0" lvl="0" indent="457200" eaLnBrk="1" hangingPunct="1">
              <a:lnSpc>
                <a:spcPct val="135000"/>
              </a:lnSpc>
              <a:spcBef>
                <a:spcPct val="0"/>
              </a:spcBef>
              <a:buFontTx/>
              <a:buNone/>
            </a:pPr>
            <a:endParaRPr lang="en-US" altLang="zh-CN" b="1" dirty="0">
              <a:latin typeface="Times New Roman" panose="02020603050405020304" pitchFamily="18" charset="0"/>
              <a:ea typeface="宋体" panose="02010600030101010101" pitchFamily="2" charset="-122"/>
            </a:endParaRPr>
          </a:p>
          <a:p>
            <a:pPr marL="0" lvl="0" indent="457200" eaLnBrk="1" hangingPunct="1">
              <a:lnSpc>
                <a:spcPct val="135000"/>
              </a:lnSpc>
              <a:spcBef>
                <a:spcPct val="0"/>
              </a:spcBef>
              <a:buFontTx/>
              <a:buNone/>
            </a:pPr>
            <a:r>
              <a:rPr lang="en-US" altLang="zh-CN" sz="3200" b="1" dirty="0">
                <a:latin typeface="Times New Roman" panose="02020603050405020304" pitchFamily="18" charset="0"/>
                <a:ea typeface="宋体" panose="02010600030101010101" pitchFamily="2" charset="-122"/>
                <a:sym typeface="+mn-ea"/>
              </a:rPr>
              <a:t>1</a:t>
            </a:r>
            <a:r>
              <a:rPr lang="zh-CN" altLang="en-US" sz="3200" b="1" dirty="0">
                <a:latin typeface="Times New Roman" panose="02020603050405020304" pitchFamily="18" charset="0"/>
                <a:ea typeface="宋体" panose="02010600030101010101" pitchFamily="2" charset="-122"/>
                <a:sym typeface="+mn-ea"/>
              </a:rPr>
              <a:t>、会计报告的概念、构成</a:t>
            </a:r>
            <a:endParaRPr lang="zh-CN" altLang="en-US" sz="3200" b="1" dirty="0">
              <a:latin typeface="Times New Roman" panose="02020603050405020304" pitchFamily="18" charset="0"/>
              <a:ea typeface="宋体" panose="02010600030101010101" pitchFamily="2" charset="-122"/>
            </a:endParaRPr>
          </a:p>
          <a:p>
            <a:pPr marL="0" lvl="0" indent="457200" eaLnBrk="1" hangingPunct="1">
              <a:lnSpc>
                <a:spcPct val="135000"/>
              </a:lnSpc>
              <a:spcBef>
                <a:spcPct val="0"/>
              </a:spcBef>
              <a:buFontTx/>
              <a:buNone/>
            </a:pPr>
            <a:r>
              <a:rPr lang="en-US" altLang="zh-CN" sz="3200" b="1" dirty="0">
                <a:latin typeface="Times New Roman" panose="02020603050405020304" pitchFamily="18" charset="0"/>
                <a:ea typeface="宋体" panose="02010600030101010101" pitchFamily="2" charset="-122"/>
                <a:sym typeface="+mn-ea"/>
              </a:rPr>
              <a:t>2</a:t>
            </a:r>
            <a:r>
              <a:rPr lang="zh-CN" altLang="en-US" sz="3200" b="1" dirty="0">
                <a:latin typeface="Times New Roman" panose="02020603050405020304" pitchFamily="18" charset="0"/>
                <a:ea typeface="宋体" panose="02010600030101010101" pitchFamily="2" charset="-122"/>
                <a:sym typeface="+mn-ea"/>
              </a:rPr>
              <a:t>、会计报告的编制要求</a:t>
            </a:r>
            <a:endParaRPr lang="zh-CN" altLang="en-US" sz="3200" b="1" dirty="0">
              <a:latin typeface="Times New Roman" panose="02020603050405020304" pitchFamily="18" charset="0"/>
              <a:ea typeface="宋体" panose="02010600030101010101" pitchFamily="2" charset="-122"/>
            </a:endParaRPr>
          </a:p>
          <a:p>
            <a:pPr marL="0" lvl="0" indent="457200" algn="l" eaLnBrk="1" hangingPunct="1">
              <a:lnSpc>
                <a:spcPct val="135000"/>
              </a:lnSpc>
              <a:buClrTx/>
              <a:buSzTx/>
              <a:buFontTx/>
              <a:buNone/>
            </a:pPr>
            <a:endParaRPr lang="zh-CN" altLang="en-US" sz="3200" b="1" dirty="0">
              <a:latin typeface="宋体" panose="02010600030101010101" pitchFamily="2" charset="-122"/>
              <a:ea typeface="宋体" panose="02010600030101010101" pitchFamily="2" charset="-122"/>
              <a:cs typeface="宋体" panose="02010600030101010101" pitchFamily="2" charset="-122"/>
              <a:sym typeface="+mn-ea"/>
            </a:endParaRPr>
          </a:p>
        </p:txBody>
      </p:sp>
    </p:spTree>
  </p:cSld>
  <p:clrMapOvr>
    <a:masterClrMapping/>
  </p:clrMapOvr>
  <p:transition spd="med">
    <p:fade/>
  </p:transition>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p:pic>
        <p:nvPicPr>
          <p:cNvPr id="2" name="图片 1"/>
          <p:cNvPicPr>
            <a:picLocks noChangeAspect="1"/>
          </p:cNvPicPr>
          <p:nvPr/>
        </p:nvPicPr>
        <p:blipFill>
          <a:blip r:embed="rId1"/>
          <a:srcRect b="75926"/>
          <a:stretch>
            <a:fillRect/>
          </a:stretch>
        </p:blipFill>
        <p:spPr>
          <a:xfrm>
            <a:off x="113030" y="114300"/>
            <a:ext cx="11886565" cy="1609725"/>
          </a:xfrm>
          <a:prstGeom prst="rect">
            <a:avLst/>
          </a:prstGeom>
        </p:spPr>
      </p:pic>
      <p:sp>
        <p:nvSpPr>
          <p:cNvPr id="4" name="文本框 3"/>
          <p:cNvSpPr txBox="1"/>
          <p:nvPr/>
        </p:nvSpPr>
        <p:spPr>
          <a:xfrm>
            <a:off x="1102995" y="3044825"/>
            <a:ext cx="10523220" cy="768350"/>
          </a:xfrm>
          <a:prstGeom prst="rect">
            <a:avLst/>
          </a:prstGeom>
          <a:noFill/>
        </p:spPr>
        <p:txBody>
          <a:bodyPr wrap="square" rtlCol="0">
            <a:spAutoFit/>
          </a:bodyPr>
          <a:p>
            <a:r>
              <a:rPr lang="zh-CN" altLang="en-US" sz="4400" b="1" dirty="0">
                <a:latin typeface="Times New Roman" panose="02020603050405020304" pitchFamily="18" charset="0"/>
                <a:ea typeface="宋体" panose="02010600030101010101" pitchFamily="2" charset="-122"/>
                <a:sym typeface="+mn-ea"/>
              </a:rPr>
              <a:t>思考：资产负债表与利润表之间的联系？</a:t>
            </a:r>
            <a:endParaRPr lang="zh-CN" altLang="en-US" sz="4400" b="1" dirty="0">
              <a:latin typeface="Times New Roman" panose="02020603050405020304" pitchFamily="18" charset="0"/>
              <a:ea typeface="宋体" panose="02010600030101010101" pitchFamily="2" charset="-122"/>
              <a:sym typeface="+mn-ea"/>
            </a:endParaRPr>
          </a:p>
        </p:txBody>
      </p:sp>
    </p:spTree>
  </p:cSld>
  <p:clrMapOvr>
    <a:masterClrMapping/>
  </p:clrMapOvr>
  <p:transition spd="med">
    <p:fade/>
  </p:transition>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p:pic>
        <p:nvPicPr>
          <p:cNvPr id="2" name="图片 1"/>
          <p:cNvPicPr>
            <a:picLocks noChangeAspect="1"/>
          </p:cNvPicPr>
          <p:nvPr/>
        </p:nvPicPr>
        <p:blipFill>
          <a:blip r:embed="rId1"/>
          <a:srcRect b="74259"/>
          <a:stretch>
            <a:fillRect/>
          </a:stretch>
        </p:blipFill>
        <p:spPr>
          <a:xfrm>
            <a:off x="158115" y="0"/>
            <a:ext cx="12007850" cy="1738630"/>
          </a:xfrm>
          <a:prstGeom prst="rect">
            <a:avLst/>
          </a:prstGeom>
        </p:spPr>
      </p:pic>
      <p:sp>
        <p:nvSpPr>
          <p:cNvPr id="3" name="文本框 2"/>
          <p:cNvSpPr txBox="1"/>
          <p:nvPr/>
        </p:nvSpPr>
        <p:spPr>
          <a:xfrm>
            <a:off x="775970" y="3154680"/>
            <a:ext cx="10640060" cy="829945"/>
          </a:xfrm>
          <a:prstGeom prst="rect">
            <a:avLst/>
          </a:prstGeom>
          <a:noFill/>
        </p:spPr>
        <p:txBody>
          <a:bodyPr wrap="square" rtlCol="0">
            <a:spAutoFit/>
          </a:bodyPr>
          <a:p>
            <a:r>
              <a:rPr lang="en-US" altLang="zh-CN" sz="4000"/>
              <a:t>           </a:t>
            </a:r>
            <a:r>
              <a:rPr lang="zh-CN" altLang="en-US" sz="4800">
                <a:latin typeface="黑体" panose="02010609060101010101" pitchFamily="49" charset="-122"/>
                <a:ea typeface="黑体" panose="02010609060101010101" pitchFamily="49" charset="-122"/>
              </a:rPr>
              <a:t>清点人数，课前签到</a:t>
            </a:r>
            <a:endParaRPr lang="zh-CN" altLang="en-US" sz="4800">
              <a:latin typeface="黑体" panose="02010609060101010101" pitchFamily="49" charset="-122"/>
              <a:ea typeface="黑体" panose="02010609060101010101" pitchFamily="49" charset="-122"/>
            </a:endParaRPr>
          </a:p>
        </p:txBody>
      </p:sp>
    </p:spTree>
  </p:cSld>
  <p:clrMapOvr>
    <a:masterClrMapping/>
  </p:clrMapOvr>
  <p:transition spd="med">
    <p:fade/>
  </p:transition>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p:sp>
        <p:nvSpPr>
          <p:cNvPr id="4098" name="文本框 5"/>
          <p:cNvSpPr txBox="1"/>
          <p:nvPr/>
        </p:nvSpPr>
        <p:spPr>
          <a:xfrm>
            <a:off x="904875" y="2012315"/>
            <a:ext cx="10382250" cy="2583815"/>
          </a:xfrm>
          <a:prstGeom prst="rect">
            <a:avLst/>
          </a:prstGeom>
          <a:noFill/>
          <a:ln w="9525">
            <a:noFill/>
          </a:ln>
        </p:spPr>
        <p:txBody>
          <a:bodyPr>
            <a:spAutoFit/>
          </a:bodyP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stStyle>
          <a:p>
            <a:pPr marL="0" lvl="0" indent="457200" eaLnBrk="1" hangingPunct="1">
              <a:lnSpc>
                <a:spcPct val="135000"/>
              </a:lnSpc>
              <a:spcBef>
                <a:spcPct val="0"/>
              </a:spcBef>
              <a:buFontTx/>
              <a:buNone/>
            </a:pPr>
            <a:r>
              <a:rPr lang="zh-CN" altLang="en-US" sz="3600" b="1" dirty="0">
                <a:latin typeface="黑体" panose="02010609060101010101" pitchFamily="49" charset="-122"/>
                <a:ea typeface="黑体" panose="02010609060101010101" pitchFamily="49" charset="-122"/>
              </a:rPr>
              <a:t>明确学习目标</a:t>
            </a:r>
            <a:endParaRPr lang="zh-CN" altLang="en-US" sz="3600" b="1" dirty="0">
              <a:latin typeface="黑体" panose="02010609060101010101" pitchFamily="49" charset="-122"/>
              <a:ea typeface="黑体" panose="02010609060101010101" pitchFamily="49" charset="-122"/>
            </a:endParaRPr>
          </a:p>
          <a:p>
            <a:pPr marL="0" lvl="0" indent="457200" eaLnBrk="1" hangingPunct="1">
              <a:lnSpc>
                <a:spcPct val="135000"/>
              </a:lnSpc>
              <a:spcBef>
                <a:spcPct val="0"/>
              </a:spcBef>
              <a:buFontTx/>
              <a:buNone/>
            </a:pPr>
            <a:r>
              <a:rPr lang="en-US" altLang="zh-CN" sz="2800" b="1" dirty="0">
                <a:latin typeface="Times New Roman" panose="02020603050405020304" pitchFamily="18" charset="0"/>
                <a:ea typeface="宋体" panose="02010600030101010101" pitchFamily="2" charset="-122"/>
              </a:rPr>
              <a:t>1</a:t>
            </a:r>
            <a:r>
              <a:rPr lang="zh-CN" altLang="en-US" sz="2800" b="1" dirty="0">
                <a:latin typeface="Times New Roman" panose="02020603050405020304" pitchFamily="18" charset="0"/>
                <a:ea typeface="宋体" panose="02010600030101010101" pitchFamily="2" charset="-122"/>
              </a:rPr>
              <a:t>、了解会计报告的概念、构成</a:t>
            </a:r>
            <a:endParaRPr lang="zh-CN" altLang="en-US" sz="2800" b="1" dirty="0">
              <a:latin typeface="Times New Roman" panose="02020603050405020304" pitchFamily="18" charset="0"/>
              <a:ea typeface="宋体" panose="02010600030101010101" pitchFamily="2" charset="-122"/>
            </a:endParaRPr>
          </a:p>
          <a:p>
            <a:pPr marL="0" lvl="0" indent="457200" eaLnBrk="1" hangingPunct="1">
              <a:lnSpc>
                <a:spcPct val="135000"/>
              </a:lnSpc>
              <a:spcBef>
                <a:spcPct val="0"/>
              </a:spcBef>
              <a:buFontTx/>
              <a:buNone/>
            </a:pPr>
            <a:r>
              <a:rPr lang="en-US" altLang="zh-CN" sz="2800" b="1" dirty="0">
                <a:latin typeface="Times New Roman" panose="02020603050405020304" pitchFamily="18" charset="0"/>
                <a:ea typeface="宋体" panose="02010600030101010101" pitchFamily="2" charset="-122"/>
              </a:rPr>
              <a:t>2</a:t>
            </a:r>
            <a:r>
              <a:rPr lang="zh-CN" altLang="en-US" sz="2800" b="1" dirty="0">
                <a:latin typeface="Times New Roman" panose="02020603050405020304" pitchFamily="18" charset="0"/>
                <a:ea typeface="宋体" panose="02010600030101010101" pitchFamily="2" charset="-122"/>
              </a:rPr>
              <a:t>、掌握会计报告的编制要求</a:t>
            </a:r>
            <a:endParaRPr lang="zh-CN" altLang="en-US" sz="2800" b="1" dirty="0">
              <a:latin typeface="Times New Roman" panose="02020603050405020304" pitchFamily="18" charset="0"/>
              <a:ea typeface="宋体" panose="02010600030101010101" pitchFamily="2" charset="-122"/>
            </a:endParaRPr>
          </a:p>
          <a:p>
            <a:pPr marL="0" lvl="0" indent="457200" eaLnBrk="1" hangingPunct="1">
              <a:lnSpc>
                <a:spcPct val="135000"/>
              </a:lnSpc>
              <a:spcBef>
                <a:spcPct val="0"/>
              </a:spcBef>
              <a:buFontTx/>
              <a:buNone/>
            </a:pPr>
            <a:endParaRPr lang="zh-CN" altLang="en-US" b="1" dirty="0">
              <a:solidFill>
                <a:schemeClr val="tx1"/>
              </a:solidFill>
              <a:latin typeface="Times New Roman" panose="02020603050405020304" pitchFamily="18" charset="0"/>
              <a:ea typeface="宋体" panose="02010600030101010101" pitchFamily="2" charset="-122"/>
            </a:endParaRPr>
          </a:p>
        </p:txBody>
      </p:sp>
      <p:pic>
        <p:nvPicPr>
          <p:cNvPr id="5" name="图片 4"/>
          <p:cNvPicPr>
            <a:picLocks noChangeAspect="1"/>
          </p:cNvPicPr>
          <p:nvPr/>
        </p:nvPicPr>
        <p:blipFill>
          <a:blip r:embed="rId1"/>
          <a:srcRect b="74833"/>
          <a:stretch>
            <a:fillRect/>
          </a:stretch>
        </p:blipFill>
        <p:spPr>
          <a:xfrm>
            <a:off x="254635" y="0"/>
            <a:ext cx="11894185" cy="1684020"/>
          </a:xfrm>
          <a:prstGeom prst="rect">
            <a:avLst/>
          </a:prstGeom>
        </p:spPr>
      </p:pic>
    </p:spTree>
  </p:cSld>
  <p:clrMapOvr>
    <a:masterClrMapping/>
  </p:clrMapOvr>
  <p:transition spd="med">
    <p:fade/>
  </p:transition>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p:sp>
        <p:nvSpPr>
          <p:cNvPr id="4098" name="文本框 5"/>
          <p:cNvSpPr txBox="1"/>
          <p:nvPr/>
        </p:nvSpPr>
        <p:spPr>
          <a:xfrm>
            <a:off x="706120" y="3270250"/>
            <a:ext cx="10382250" cy="1212850"/>
          </a:xfrm>
          <a:prstGeom prst="rect">
            <a:avLst/>
          </a:prstGeom>
          <a:noFill/>
          <a:ln w="9525">
            <a:noFill/>
          </a:ln>
        </p:spPr>
        <p:txBody>
          <a:bodyPr>
            <a:spAutoFit/>
          </a:bodyP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stStyle>
          <a:p>
            <a:pPr marL="0" lvl="0" indent="457200" eaLnBrk="1" hangingPunct="1">
              <a:lnSpc>
                <a:spcPct val="135000"/>
              </a:lnSpc>
              <a:spcBef>
                <a:spcPct val="0"/>
              </a:spcBef>
              <a:buFontTx/>
              <a:buNone/>
            </a:pPr>
            <a:r>
              <a:rPr lang="zh-CN" sz="5400" b="1" dirty="0">
                <a:latin typeface="黑体" panose="02010609060101010101" pitchFamily="49" charset="-122"/>
                <a:ea typeface="黑体" panose="02010609060101010101" pitchFamily="49" charset="-122"/>
              </a:rPr>
              <a:t>第一节</a:t>
            </a:r>
            <a:r>
              <a:rPr lang="en-US" altLang="zh-CN" sz="5400" b="1" dirty="0">
                <a:latin typeface="黑体" panose="02010609060101010101" pitchFamily="49" charset="-122"/>
                <a:ea typeface="黑体" panose="02010609060101010101" pitchFamily="49" charset="-122"/>
              </a:rPr>
              <a:t>  </a:t>
            </a:r>
            <a:r>
              <a:rPr lang="zh-CN" altLang="en-US" sz="5400" b="1" dirty="0">
                <a:latin typeface="Times New Roman" panose="02020603050405020304" pitchFamily="18" charset="0"/>
                <a:ea typeface="宋体" panose="02010600030101010101" pitchFamily="2" charset="-122"/>
                <a:sym typeface="+mn-ea"/>
              </a:rPr>
              <a:t>会计报告的概念、构成</a:t>
            </a:r>
            <a:endParaRPr lang="zh-CN" altLang="en-US" sz="5400" b="1" dirty="0">
              <a:solidFill>
                <a:schemeClr val="tx1"/>
              </a:solidFill>
              <a:latin typeface="黑体" panose="02010609060101010101" pitchFamily="49" charset="-122"/>
              <a:ea typeface="黑体" panose="02010609060101010101" pitchFamily="49" charset="-122"/>
            </a:endParaRPr>
          </a:p>
        </p:txBody>
      </p:sp>
      <p:pic>
        <p:nvPicPr>
          <p:cNvPr id="5" name="图片 4"/>
          <p:cNvPicPr>
            <a:picLocks noChangeAspect="1"/>
          </p:cNvPicPr>
          <p:nvPr/>
        </p:nvPicPr>
        <p:blipFill>
          <a:blip r:embed="rId1"/>
          <a:srcRect b="74833"/>
          <a:stretch>
            <a:fillRect/>
          </a:stretch>
        </p:blipFill>
        <p:spPr>
          <a:xfrm>
            <a:off x="254635" y="0"/>
            <a:ext cx="11894185" cy="1684020"/>
          </a:xfrm>
          <a:prstGeom prst="rect">
            <a:avLst/>
          </a:prstGeom>
        </p:spPr>
      </p:pic>
    </p:spTree>
  </p:cSld>
  <p:clrMapOvr>
    <a:masterClrMapping/>
  </p:clrMapOvr>
  <p:transition spd="med">
    <p:fade/>
  </p:transition>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p:sp>
        <p:nvSpPr>
          <p:cNvPr id="5124" name="内容占位符 2"/>
          <p:cNvSpPr txBox="1"/>
          <p:nvPr/>
        </p:nvSpPr>
        <p:spPr>
          <a:xfrm>
            <a:off x="160655" y="1817370"/>
            <a:ext cx="11830050" cy="993775"/>
          </a:xfrm>
          <a:prstGeom prst="rect">
            <a:avLst/>
          </a:prstGeom>
          <a:noFill/>
          <a:ln w="9525">
            <a:noFill/>
          </a:ln>
        </p:spPr>
        <p:txBody>
          <a:bodyP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stStyle>
          <a:p>
            <a:pPr marL="0" lvl="0" indent="457200" eaLnBrk="1" hangingPunct="1">
              <a:lnSpc>
                <a:spcPct val="135000"/>
              </a:lnSpc>
              <a:spcBef>
                <a:spcPct val="0"/>
              </a:spcBef>
              <a:buFontTx/>
              <a:buNone/>
            </a:pPr>
            <a:r>
              <a:rPr lang="zh-CN" altLang="en-US" sz="3600" b="1" dirty="0">
                <a:latin typeface="黑体" panose="02010609060101010101" pitchFamily="49" charset="-122"/>
                <a:ea typeface="黑体" panose="02010609060101010101" pitchFamily="49" charset="-122"/>
                <a:cs typeface="宋体" panose="02010600030101010101" pitchFamily="2" charset="-122"/>
                <a:sym typeface="+mn-ea"/>
              </a:rPr>
              <a:t>一、会计报告的概念</a:t>
            </a:r>
            <a:endParaRPr lang="zh-CN" altLang="en-US" sz="3600" b="1" dirty="0">
              <a:latin typeface="宋体" panose="02010600030101010101" pitchFamily="2" charset="-122"/>
              <a:ea typeface="宋体" panose="02010600030101010101" pitchFamily="2" charset="-122"/>
              <a:cs typeface="宋体" panose="02010600030101010101" pitchFamily="2" charset="-122"/>
              <a:sym typeface="+mn-ea"/>
            </a:endParaRPr>
          </a:p>
          <a:p>
            <a:pPr marL="0" lvl="0" indent="457200" eaLnBrk="1" hangingPunct="1">
              <a:lnSpc>
                <a:spcPct val="135000"/>
              </a:lnSpc>
              <a:spcBef>
                <a:spcPct val="0"/>
              </a:spcBef>
              <a:buFontTx/>
              <a:buNone/>
            </a:pPr>
            <a:r>
              <a:rPr lang="en-US" altLang="zh-CN" sz="3600" b="1" dirty="0">
                <a:latin typeface="宋体" panose="02010600030101010101" pitchFamily="2" charset="-122"/>
                <a:ea typeface="宋体" panose="02010600030101010101" pitchFamily="2" charset="-122"/>
                <a:cs typeface="宋体" panose="02010600030101010101" pitchFamily="2" charset="-122"/>
                <a:sym typeface="+mn-ea"/>
              </a:rPr>
              <a:t> </a:t>
            </a:r>
            <a:r>
              <a:rPr lang="zh-CN" altLang="en-US" sz="3600" b="1" dirty="0">
                <a:latin typeface="宋体" panose="02010600030101010101" pitchFamily="2" charset="-122"/>
                <a:ea typeface="宋体" panose="02010600030101010101" pitchFamily="2" charset="-122"/>
                <a:cs typeface="宋体" panose="02010600030101010101" pitchFamily="2" charset="-122"/>
                <a:sym typeface="+mn-ea"/>
              </a:rPr>
              <a:t>财务会计报告是指企业对外提供的反映企业某一特定日期财务状况和某一会计期间经营成果、现金流量等会计信息的文件。</a:t>
            </a:r>
            <a:endParaRPr lang="zh-CN" altLang="en-US" sz="3600" b="1" dirty="0">
              <a:latin typeface="宋体" panose="02010600030101010101" pitchFamily="2" charset="-122"/>
              <a:ea typeface="宋体" panose="02010600030101010101" pitchFamily="2" charset="-122"/>
              <a:cs typeface="宋体" panose="02010600030101010101" pitchFamily="2" charset="-122"/>
              <a:sym typeface="+mn-ea"/>
            </a:endParaRPr>
          </a:p>
        </p:txBody>
      </p:sp>
      <p:pic>
        <p:nvPicPr>
          <p:cNvPr id="3" name="图片 2"/>
          <p:cNvPicPr>
            <a:picLocks noChangeAspect="1"/>
          </p:cNvPicPr>
          <p:nvPr/>
        </p:nvPicPr>
        <p:blipFill>
          <a:blip r:embed="rId1"/>
          <a:srcRect b="74259"/>
          <a:stretch>
            <a:fillRect/>
          </a:stretch>
        </p:blipFill>
        <p:spPr>
          <a:xfrm>
            <a:off x="80645" y="81280"/>
            <a:ext cx="11990705" cy="1736090"/>
          </a:xfrm>
          <a:prstGeom prst="rect">
            <a:avLst/>
          </a:prstGeom>
        </p:spPr>
      </p:pic>
    </p:spTree>
  </p:cSld>
  <p:clrMapOvr>
    <a:masterClrMapping/>
  </p:clrMapOvr>
  <p:transition spd="med">
    <p:fad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124" name="内容占位符 2"/>
          <p:cNvSpPr txBox="1"/>
          <p:nvPr/>
        </p:nvSpPr>
        <p:spPr>
          <a:xfrm>
            <a:off x="160655" y="1817370"/>
            <a:ext cx="11830050" cy="993775"/>
          </a:xfrm>
          <a:prstGeom prst="rect">
            <a:avLst/>
          </a:prstGeom>
          <a:noFill/>
          <a:ln w="9525">
            <a:noFill/>
          </a:ln>
        </p:spPr>
        <p:txBody>
          <a:bodyP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stStyle>
          <a:p>
            <a:pPr marL="0" lvl="0" indent="457200" eaLnBrk="1" hangingPunct="1">
              <a:lnSpc>
                <a:spcPct val="135000"/>
              </a:lnSpc>
              <a:spcBef>
                <a:spcPct val="0"/>
              </a:spcBef>
              <a:buFontTx/>
              <a:buNone/>
            </a:pPr>
            <a:r>
              <a:rPr lang="zh-CN" altLang="en-US" sz="3600" b="1" dirty="0">
                <a:latin typeface="黑体" panose="02010609060101010101" pitchFamily="49" charset="-122"/>
                <a:ea typeface="黑体" panose="02010609060101010101" pitchFamily="49" charset="-122"/>
                <a:cs typeface="宋体" panose="02010600030101010101" pitchFamily="2" charset="-122"/>
                <a:sym typeface="+mn-ea"/>
              </a:rPr>
              <a:t>二、会计报告的构成</a:t>
            </a:r>
            <a:endParaRPr lang="zh-CN" altLang="en-US" sz="3600" b="1" dirty="0">
              <a:latin typeface="黑体" panose="02010609060101010101" pitchFamily="49" charset="-122"/>
              <a:ea typeface="黑体" panose="02010609060101010101" pitchFamily="49" charset="-122"/>
              <a:cs typeface="宋体" panose="02010600030101010101" pitchFamily="2" charset="-122"/>
              <a:sym typeface="+mn-ea"/>
            </a:endParaRPr>
          </a:p>
          <a:p>
            <a:pPr marL="0" lvl="0" indent="457200" eaLnBrk="1" hangingPunct="1">
              <a:lnSpc>
                <a:spcPct val="135000"/>
              </a:lnSpc>
              <a:spcBef>
                <a:spcPct val="0"/>
              </a:spcBef>
              <a:buFontTx/>
              <a:buNone/>
            </a:pPr>
            <a:r>
              <a:rPr lang="zh-CN" altLang="en-US" sz="3600" b="1" dirty="0">
                <a:latin typeface="宋体" panose="02010600030101010101" pitchFamily="2" charset="-122"/>
                <a:ea typeface="宋体" panose="02010600030101010101" pitchFamily="2" charset="-122"/>
                <a:cs typeface="宋体" panose="02010600030101010101" pitchFamily="2" charset="-122"/>
                <a:sym typeface="+mn-ea"/>
              </a:rPr>
              <a:t>财务会计报告包括会计报表、会计报表附注、财务情况说明书三个部分</a:t>
            </a:r>
            <a:endParaRPr lang="zh-CN" altLang="en-US" sz="3600" b="1" dirty="0">
              <a:latin typeface="宋体" panose="02010600030101010101" pitchFamily="2" charset="-122"/>
              <a:ea typeface="宋体" panose="02010600030101010101" pitchFamily="2" charset="-122"/>
              <a:cs typeface="宋体" panose="02010600030101010101" pitchFamily="2" charset="-122"/>
              <a:sym typeface="+mn-ea"/>
            </a:endParaRPr>
          </a:p>
          <a:p>
            <a:pPr marL="0" lvl="0" indent="457200" eaLnBrk="1" hangingPunct="1">
              <a:lnSpc>
                <a:spcPct val="135000"/>
              </a:lnSpc>
              <a:spcBef>
                <a:spcPct val="0"/>
              </a:spcBef>
              <a:buFontTx/>
              <a:buNone/>
            </a:pPr>
            <a:r>
              <a:rPr lang="zh-CN" altLang="en-US" sz="3600" b="1" dirty="0">
                <a:latin typeface="宋体" panose="02010600030101010101" pitchFamily="2" charset="-122"/>
                <a:ea typeface="宋体" panose="02010600030101010101" pitchFamily="2" charset="-122"/>
                <a:cs typeface="宋体" panose="02010600030101010101" pitchFamily="2" charset="-122"/>
                <a:sym typeface="+mn-ea"/>
              </a:rPr>
              <a:t>会计报表：资产负债表、利润表、现金流量表、所有者权益变动表及其附表</a:t>
            </a:r>
            <a:endParaRPr lang="zh-CN" altLang="en-US" sz="3600" b="1" dirty="0">
              <a:latin typeface="宋体" panose="02010600030101010101" pitchFamily="2" charset="-122"/>
              <a:ea typeface="宋体" panose="02010600030101010101" pitchFamily="2" charset="-122"/>
              <a:cs typeface="宋体" panose="02010600030101010101" pitchFamily="2" charset="-122"/>
              <a:sym typeface="+mn-ea"/>
            </a:endParaRPr>
          </a:p>
        </p:txBody>
      </p:sp>
      <p:pic>
        <p:nvPicPr>
          <p:cNvPr id="3" name="图片 2"/>
          <p:cNvPicPr>
            <a:picLocks noChangeAspect="1"/>
          </p:cNvPicPr>
          <p:nvPr/>
        </p:nvPicPr>
        <p:blipFill>
          <a:blip r:embed="rId1"/>
          <a:srcRect b="74259"/>
          <a:stretch>
            <a:fillRect/>
          </a:stretch>
        </p:blipFill>
        <p:spPr>
          <a:xfrm>
            <a:off x="80645" y="81280"/>
            <a:ext cx="11990705" cy="1736090"/>
          </a:xfrm>
          <a:prstGeom prst="rect">
            <a:avLst/>
          </a:prstGeom>
        </p:spPr>
      </p:pic>
    </p:spTree>
  </p:cSld>
  <p:clrMapOvr>
    <a:masterClrMapping/>
  </p:clrMapOvr>
  <p:transition spd="med">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124" name="内容占位符 2"/>
          <p:cNvSpPr txBox="1"/>
          <p:nvPr/>
        </p:nvSpPr>
        <p:spPr>
          <a:xfrm>
            <a:off x="160655" y="1817370"/>
            <a:ext cx="11830050" cy="993775"/>
          </a:xfrm>
          <a:prstGeom prst="rect">
            <a:avLst/>
          </a:prstGeom>
          <a:noFill/>
          <a:ln w="9525">
            <a:noFill/>
          </a:ln>
        </p:spPr>
        <p:txBody>
          <a:bodyP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stStyle>
          <a:p>
            <a:pPr marL="0" lvl="0" indent="457200" eaLnBrk="1" hangingPunct="1">
              <a:lnSpc>
                <a:spcPct val="135000"/>
              </a:lnSpc>
              <a:spcBef>
                <a:spcPct val="0"/>
              </a:spcBef>
              <a:buFontTx/>
              <a:buNone/>
            </a:pPr>
            <a:r>
              <a:rPr lang="zh-CN" altLang="en-US" sz="3600" b="1" dirty="0">
                <a:latin typeface="黑体" panose="02010609060101010101" pitchFamily="49" charset="-122"/>
                <a:ea typeface="黑体" panose="02010609060101010101" pitchFamily="49" charset="-122"/>
                <a:cs typeface="宋体" panose="02010600030101010101" pitchFamily="2" charset="-122"/>
                <a:sym typeface="+mn-ea"/>
              </a:rPr>
              <a:t>三、会计报告的分类</a:t>
            </a:r>
            <a:endParaRPr lang="zh-CN" altLang="en-US" sz="3600" b="1" dirty="0">
              <a:latin typeface="黑体" panose="02010609060101010101" pitchFamily="49" charset="-122"/>
              <a:ea typeface="黑体" panose="02010609060101010101" pitchFamily="49" charset="-122"/>
              <a:cs typeface="宋体" panose="02010600030101010101" pitchFamily="2" charset="-122"/>
              <a:sym typeface="+mn-ea"/>
            </a:endParaRPr>
          </a:p>
          <a:p>
            <a:pPr marL="0" lvl="0" indent="457200" eaLnBrk="1" hangingPunct="1">
              <a:lnSpc>
                <a:spcPct val="135000"/>
              </a:lnSpc>
              <a:spcBef>
                <a:spcPct val="0"/>
              </a:spcBef>
              <a:buFontTx/>
              <a:buNone/>
            </a:pPr>
            <a:r>
              <a:rPr lang="en-US" altLang="zh-CN" sz="3600" b="1" dirty="0">
                <a:latin typeface="宋体" panose="02010600030101010101" pitchFamily="2" charset="-122"/>
                <a:ea typeface="宋体" panose="02010600030101010101" pitchFamily="2" charset="-122"/>
                <a:cs typeface="宋体" panose="02010600030101010101" pitchFamily="2" charset="-122"/>
                <a:sym typeface="+mn-ea"/>
              </a:rPr>
              <a:t>1</a:t>
            </a:r>
            <a:r>
              <a:rPr lang="zh-CN" altLang="en-US" sz="3600" b="1" dirty="0">
                <a:latin typeface="宋体" panose="02010600030101010101" pitchFamily="2" charset="-122"/>
                <a:ea typeface="宋体" panose="02010600030101010101" pitchFamily="2" charset="-122"/>
                <a:cs typeface="宋体" panose="02010600030101010101" pitchFamily="2" charset="-122"/>
                <a:sym typeface="+mn-ea"/>
              </a:rPr>
              <a:t>、按服务对象分：</a:t>
            </a:r>
            <a:endParaRPr lang="zh-CN" altLang="en-US" sz="3600" b="1" dirty="0">
              <a:latin typeface="宋体" panose="02010600030101010101" pitchFamily="2" charset="-122"/>
              <a:ea typeface="宋体" panose="02010600030101010101" pitchFamily="2" charset="-122"/>
              <a:cs typeface="宋体" panose="02010600030101010101" pitchFamily="2" charset="-122"/>
              <a:sym typeface="+mn-ea"/>
            </a:endParaRPr>
          </a:p>
          <a:p>
            <a:pPr marL="0" lvl="0" indent="457200" eaLnBrk="1" hangingPunct="1">
              <a:lnSpc>
                <a:spcPct val="135000"/>
              </a:lnSpc>
              <a:spcBef>
                <a:spcPct val="0"/>
              </a:spcBef>
              <a:buFontTx/>
              <a:buNone/>
            </a:pPr>
            <a:r>
              <a:rPr lang="en-US" altLang="zh-CN" sz="3600" b="1" dirty="0">
                <a:latin typeface="宋体" panose="02010600030101010101" pitchFamily="2" charset="-122"/>
                <a:ea typeface="宋体" panose="02010600030101010101" pitchFamily="2" charset="-122"/>
                <a:cs typeface="宋体" panose="02010600030101010101" pitchFamily="2" charset="-122"/>
                <a:sym typeface="+mn-ea"/>
              </a:rPr>
              <a:t>            </a:t>
            </a:r>
            <a:r>
              <a:rPr lang="zh-CN" altLang="en-US" sz="3600" b="1" dirty="0">
                <a:latin typeface="宋体" panose="02010600030101010101" pitchFamily="2" charset="-122"/>
                <a:ea typeface="宋体" panose="02010600030101010101" pitchFamily="2" charset="-122"/>
                <a:cs typeface="宋体" panose="02010600030101010101" pitchFamily="2" charset="-122"/>
                <a:sym typeface="+mn-ea"/>
              </a:rPr>
              <a:t>外部报表</a:t>
            </a:r>
            <a:r>
              <a:rPr lang="en-US" altLang="zh-CN" sz="3600" b="1" dirty="0">
                <a:latin typeface="宋体" panose="02010600030101010101" pitchFamily="2" charset="-122"/>
                <a:ea typeface="宋体" panose="02010600030101010101" pitchFamily="2" charset="-122"/>
                <a:cs typeface="宋体" panose="02010600030101010101" pitchFamily="2" charset="-122"/>
                <a:sym typeface="+mn-ea"/>
              </a:rPr>
              <a:t>--</a:t>
            </a:r>
            <a:r>
              <a:rPr lang="zh-CN" altLang="en-US" sz="3600" b="1" dirty="0">
                <a:latin typeface="宋体" panose="02010600030101010101" pitchFamily="2" charset="-122"/>
                <a:ea typeface="宋体" panose="02010600030101010101" pitchFamily="2" charset="-122"/>
                <a:cs typeface="宋体" panose="02010600030101010101" pitchFamily="2" charset="-122"/>
                <a:sym typeface="+mn-ea"/>
              </a:rPr>
              <a:t>资产负债表</a:t>
            </a:r>
            <a:endParaRPr lang="zh-CN" altLang="en-US" sz="3600" b="1" dirty="0">
              <a:latin typeface="宋体" panose="02010600030101010101" pitchFamily="2" charset="-122"/>
              <a:ea typeface="宋体" panose="02010600030101010101" pitchFamily="2" charset="-122"/>
              <a:cs typeface="宋体" panose="02010600030101010101" pitchFamily="2" charset="-122"/>
              <a:sym typeface="+mn-ea"/>
            </a:endParaRPr>
          </a:p>
          <a:p>
            <a:pPr marL="0" lvl="0" indent="457200" eaLnBrk="1" hangingPunct="1">
              <a:lnSpc>
                <a:spcPct val="135000"/>
              </a:lnSpc>
              <a:spcBef>
                <a:spcPct val="0"/>
              </a:spcBef>
              <a:buFontTx/>
              <a:buNone/>
            </a:pPr>
            <a:r>
              <a:rPr lang="en-US" altLang="zh-CN" sz="3600" b="1" dirty="0">
                <a:latin typeface="宋体" panose="02010600030101010101" pitchFamily="2" charset="-122"/>
                <a:ea typeface="宋体" panose="02010600030101010101" pitchFamily="2" charset="-122"/>
                <a:cs typeface="宋体" panose="02010600030101010101" pitchFamily="2" charset="-122"/>
                <a:sym typeface="+mn-ea"/>
              </a:rPr>
              <a:t>            </a:t>
            </a:r>
            <a:r>
              <a:rPr lang="zh-CN" altLang="en-US" sz="3600" b="1" dirty="0">
                <a:latin typeface="宋体" panose="02010600030101010101" pitchFamily="2" charset="-122"/>
                <a:ea typeface="宋体" panose="02010600030101010101" pitchFamily="2" charset="-122"/>
                <a:cs typeface="宋体" panose="02010600030101010101" pitchFamily="2" charset="-122"/>
                <a:sym typeface="+mn-ea"/>
              </a:rPr>
              <a:t>内部报表</a:t>
            </a:r>
            <a:r>
              <a:rPr lang="en-US" altLang="zh-CN" sz="3600" b="1" dirty="0">
                <a:latin typeface="宋体" panose="02010600030101010101" pitchFamily="2" charset="-122"/>
                <a:ea typeface="宋体" panose="02010600030101010101" pitchFamily="2" charset="-122"/>
                <a:cs typeface="宋体" panose="02010600030101010101" pitchFamily="2" charset="-122"/>
                <a:sym typeface="+mn-ea"/>
              </a:rPr>
              <a:t>--</a:t>
            </a:r>
            <a:r>
              <a:rPr lang="zh-CN" altLang="en-US" sz="3600" b="1" dirty="0">
                <a:latin typeface="宋体" panose="02010600030101010101" pitchFamily="2" charset="-122"/>
                <a:ea typeface="宋体" panose="02010600030101010101" pitchFamily="2" charset="-122"/>
                <a:cs typeface="宋体" panose="02010600030101010101" pitchFamily="2" charset="-122"/>
                <a:sym typeface="+mn-ea"/>
              </a:rPr>
              <a:t>生产成本表</a:t>
            </a:r>
            <a:endParaRPr lang="zh-CN" altLang="en-US" sz="3600" b="1" dirty="0">
              <a:latin typeface="宋体" panose="02010600030101010101" pitchFamily="2" charset="-122"/>
              <a:ea typeface="宋体" panose="02010600030101010101" pitchFamily="2" charset="-122"/>
              <a:cs typeface="宋体" panose="02010600030101010101" pitchFamily="2" charset="-122"/>
              <a:sym typeface="+mn-ea"/>
            </a:endParaRPr>
          </a:p>
        </p:txBody>
      </p:sp>
      <p:pic>
        <p:nvPicPr>
          <p:cNvPr id="3" name="图片 2"/>
          <p:cNvPicPr>
            <a:picLocks noChangeAspect="1"/>
          </p:cNvPicPr>
          <p:nvPr/>
        </p:nvPicPr>
        <p:blipFill>
          <a:blip r:embed="rId1"/>
          <a:srcRect b="74259"/>
          <a:stretch>
            <a:fillRect/>
          </a:stretch>
        </p:blipFill>
        <p:spPr>
          <a:xfrm>
            <a:off x="80645" y="81280"/>
            <a:ext cx="11990705" cy="1736090"/>
          </a:xfrm>
          <a:prstGeom prst="rect">
            <a:avLst/>
          </a:prstGeom>
        </p:spPr>
      </p:pic>
    </p:spTree>
  </p:cSld>
  <p:clrMapOvr>
    <a:masterClrMapping/>
  </p:clrMapOvr>
  <p:transition spd="med">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124" name="内容占位符 2"/>
          <p:cNvSpPr txBox="1"/>
          <p:nvPr/>
        </p:nvSpPr>
        <p:spPr>
          <a:xfrm>
            <a:off x="160655" y="1817370"/>
            <a:ext cx="11830050" cy="993775"/>
          </a:xfrm>
          <a:prstGeom prst="rect">
            <a:avLst/>
          </a:prstGeom>
          <a:noFill/>
          <a:ln w="9525">
            <a:noFill/>
          </a:ln>
        </p:spPr>
        <p:txBody>
          <a:bodyP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stStyle>
          <a:p>
            <a:pPr marL="0" lvl="0" indent="457200" eaLnBrk="1" hangingPunct="1">
              <a:lnSpc>
                <a:spcPct val="135000"/>
              </a:lnSpc>
              <a:spcBef>
                <a:spcPct val="0"/>
              </a:spcBef>
              <a:buFontTx/>
              <a:buNone/>
            </a:pPr>
            <a:r>
              <a:rPr lang="zh-CN" altLang="en-US" sz="3600" b="1" dirty="0">
                <a:latin typeface="黑体" panose="02010609060101010101" pitchFamily="49" charset="-122"/>
                <a:ea typeface="黑体" panose="02010609060101010101" pitchFamily="49" charset="-122"/>
                <a:cs typeface="宋体" panose="02010600030101010101" pitchFamily="2" charset="-122"/>
                <a:sym typeface="+mn-ea"/>
              </a:rPr>
              <a:t>三、会计报告的分类</a:t>
            </a:r>
            <a:endParaRPr lang="zh-CN" altLang="en-US" sz="3600" b="1" dirty="0">
              <a:latin typeface="黑体" panose="02010609060101010101" pitchFamily="49" charset="-122"/>
              <a:ea typeface="黑体" panose="02010609060101010101" pitchFamily="49" charset="-122"/>
              <a:cs typeface="宋体" panose="02010600030101010101" pitchFamily="2" charset="-122"/>
              <a:sym typeface="+mn-ea"/>
            </a:endParaRPr>
          </a:p>
          <a:p>
            <a:pPr marL="0" lvl="0" indent="457200" eaLnBrk="1" hangingPunct="1">
              <a:lnSpc>
                <a:spcPct val="135000"/>
              </a:lnSpc>
              <a:spcBef>
                <a:spcPct val="0"/>
              </a:spcBef>
              <a:buFontTx/>
              <a:buNone/>
            </a:pPr>
            <a:r>
              <a:rPr lang="en-US" altLang="zh-CN" sz="3600" b="1" dirty="0">
                <a:latin typeface="宋体" panose="02010600030101010101" pitchFamily="2" charset="-122"/>
                <a:ea typeface="宋体" panose="02010600030101010101" pitchFamily="2" charset="-122"/>
                <a:cs typeface="宋体" panose="02010600030101010101" pitchFamily="2" charset="-122"/>
                <a:sym typeface="+mn-ea"/>
              </a:rPr>
              <a:t>2</a:t>
            </a:r>
            <a:r>
              <a:rPr lang="zh-CN" altLang="en-US" sz="3600" b="1" dirty="0">
                <a:latin typeface="宋体" panose="02010600030101010101" pitchFamily="2" charset="-122"/>
                <a:ea typeface="宋体" panose="02010600030101010101" pitchFamily="2" charset="-122"/>
                <a:cs typeface="宋体" panose="02010600030101010101" pitchFamily="2" charset="-122"/>
                <a:sym typeface="+mn-ea"/>
              </a:rPr>
              <a:t>、按编制时间分：</a:t>
            </a:r>
            <a:endParaRPr lang="zh-CN" altLang="en-US" sz="3600" b="1" dirty="0">
              <a:latin typeface="宋体" panose="02010600030101010101" pitchFamily="2" charset="-122"/>
              <a:ea typeface="宋体" panose="02010600030101010101" pitchFamily="2" charset="-122"/>
              <a:cs typeface="宋体" panose="02010600030101010101" pitchFamily="2" charset="-122"/>
              <a:sym typeface="+mn-ea"/>
            </a:endParaRPr>
          </a:p>
          <a:p>
            <a:pPr marL="0" lvl="0" indent="457200" eaLnBrk="1" hangingPunct="1">
              <a:lnSpc>
                <a:spcPct val="135000"/>
              </a:lnSpc>
              <a:spcBef>
                <a:spcPct val="0"/>
              </a:spcBef>
              <a:buFontTx/>
              <a:buNone/>
            </a:pPr>
            <a:r>
              <a:rPr lang="en-US" altLang="zh-CN" sz="3600" b="1" dirty="0">
                <a:latin typeface="宋体" panose="02010600030101010101" pitchFamily="2" charset="-122"/>
                <a:ea typeface="宋体" panose="02010600030101010101" pitchFamily="2" charset="-122"/>
                <a:cs typeface="宋体" panose="02010600030101010101" pitchFamily="2" charset="-122"/>
                <a:sym typeface="+mn-ea"/>
              </a:rPr>
              <a:t>            </a:t>
            </a:r>
            <a:r>
              <a:rPr lang="zh-CN" altLang="en-US" sz="3600" b="1" dirty="0">
                <a:latin typeface="宋体" panose="02010600030101010101" pitchFamily="2" charset="-122"/>
                <a:ea typeface="宋体" panose="02010600030101010101" pitchFamily="2" charset="-122"/>
                <a:cs typeface="宋体" panose="02010600030101010101" pitchFamily="2" charset="-122"/>
                <a:sym typeface="+mn-ea"/>
              </a:rPr>
              <a:t>年报</a:t>
            </a:r>
            <a:endParaRPr lang="zh-CN" altLang="en-US" sz="3600" b="1" dirty="0">
              <a:latin typeface="宋体" panose="02010600030101010101" pitchFamily="2" charset="-122"/>
              <a:ea typeface="宋体" panose="02010600030101010101" pitchFamily="2" charset="-122"/>
              <a:cs typeface="宋体" panose="02010600030101010101" pitchFamily="2" charset="-122"/>
              <a:sym typeface="+mn-ea"/>
            </a:endParaRPr>
          </a:p>
          <a:p>
            <a:pPr marL="0" lvl="0" indent="457200" eaLnBrk="1" hangingPunct="1">
              <a:lnSpc>
                <a:spcPct val="135000"/>
              </a:lnSpc>
              <a:spcBef>
                <a:spcPct val="0"/>
              </a:spcBef>
              <a:buFontTx/>
              <a:buNone/>
            </a:pPr>
            <a:r>
              <a:rPr lang="en-US" altLang="zh-CN" sz="3600" b="1" dirty="0">
                <a:latin typeface="宋体" panose="02010600030101010101" pitchFamily="2" charset="-122"/>
                <a:ea typeface="宋体" panose="02010600030101010101" pitchFamily="2" charset="-122"/>
                <a:cs typeface="宋体" panose="02010600030101010101" pitchFamily="2" charset="-122"/>
                <a:sym typeface="+mn-ea"/>
              </a:rPr>
              <a:t>            </a:t>
            </a:r>
            <a:r>
              <a:rPr lang="zh-CN" sz="3600" b="1" dirty="0">
                <a:latin typeface="宋体" panose="02010600030101010101" pitchFamily="2" charset="-122"/>
                <a:ea typeface="宋体" panose="02010600030101010101" pitchFamily="2" charset="-122"/>
                <a:cs typeface="宋体" panose="02010600030101010101" pitchFamily="2" charset="-122"/>
                <a:sym typeface="+mn-ea"/>
              </a:rPr>
              <a:t>中期报表</a:t>
            </a:r>
            <a:r>
              <a:rPr lang="en-US" altLang="zh-CN" sz="3600" b="1" dirty="0">
                <a:latin typeface="宋体" panose="02010600030101010101" pitchFamily="2" charset="-122"/>
                <a:ea typeface="宋体" panose="02010600030101010101" pitchFamily="2" charset="-122"/>
                <a:cs typeface="宋体" panose="02010600030101010101" pitchFamily="2" charset="-122"/>
                <a:sym typeface="+mn-ea"/>
              </a:rPr>
              <a:t>--</a:t>
            </a:r>
            <a:r>
              <a:rPr lang="zh-CN" altLang="en-US" sz="3600" b="1" dirty="0">
                <a:latin typeface="宋体" panose="02010600030101010101" pitchFamily="2" charset="-122"/>
                <a:ea typeface="宋体" panose="02010600030101010101" pitchFamily="2" charset="-122"/>
                <a:cs typeface="宋体" panose="02010600030101010101" pitchFamily="2" charset="-122"/>
                <a:sym typeface="+mn-ea"/>
              </a:rPr>
              <a:t>半年度报表</a:t>
            </a:r>
            <a:endParaRPr lang="zh-CN" altLang="en-US" sz="3600" b="1" dirty="0">
              <a:latin typeface="宋体" panose="02010600030101010101" pitchFamily="2" charset="-122"/>
              <a:ea typeface="宋体" panose="02010600030101010101" pitchFamily="2" charset="-122"/>
              <a:cs typeface="宋体" panose="02010600030101010101" pitchFamily="2" charset="-122"/>
              <a:sym typeface="+mn-ea"/>
            </a:endParaRPr>
          </a:p>
        </p:txBody>
      </p:sp>
      <p:pic>
        <p:nvPicPr>
          <p:cNvPr id="3" name="图片 2"/>
          <p:cNvPicPr>
            <a:picLocks noChangeAspect="1"/>
          </p:cNvPicPr>
          <p:nvPr/>
        </p:nvPicPr>
        <p:blipFill>
          <a:blip r:embed="rId1"/>
          <a:srcRect b="74259"/>
          <a:stretch>
            <a:fillRect/>
          </a:stretch>
        </p:blipFill>
        <p:spPr>
          <a:xfrm>
            <a:off x="80645" y="81280"/>
            <a:ext cx="11990705" cy="1736090"/>
          </a:xfrm>
          <a:prstGeom prst="rect">
            <a:avLst/>
          </a:prstGeom>
        </p:spPr>
      </p:pic>
    </p:spTree>
  </p:cSld>
  <p:clrMapOvr>
    <a:masterClrMapping/>
  </p:clrMapOvr>
  <p:transition spd="med">
    <p:fad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124" name="内容占位符 2"/>
          <p:cNvSpPr txBox="1"/>
          <p:nvPr/>
        </p:nvSpPr>
        <p:spPr>
          <a:xfrm>
            <a:off x="160655" y="1817370"/>
            <a:ext cx="11830050" cy="993775"/>
          </a:xfrm>
          <a:prstGeom prst="rect">
            <a:avLst/>
          </a:prstGeom>
          <a:noFill/>
          <a:ln w="9525">
            <a:noFill/>
          </a:ln>
        </p:spPr>
        <p:txBody>
          <a:bodyP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stStyle>
          <a:p>
            <a:pPr marL="0" lvl="0" indent="457200" eaLnBrk="1" hangingPunct="1">
              <a:lnSpc>
                <a:spcPct val="135000"/>
              </a:lnSpc>
              <a:spcBef>
                <a:spcPct val="0"/>
              </a:spcBef>
              <a:buFontTx/>
              <a:buNone/>
            </a:pPr>
            <a:r>
              <a:rPr lang="zh-CN" altLang="en-US" sz="3600" b="1" dirty="0">
                <a:latin typeface="黑体" panose="02010609060101010101" pitchFamily="49" charset="-122"/>
                <a:ea typeface="黑体" panose="02010609060101010101" pitchFamily="49" charset="-122"/>
                <a:cs typeface="宋体" panose="02010600030101010101" pitchFamily="2" charset="-122"/>
                <a:sym typeface="+mn-ea"/>
              </a:rPr>
              <a:t>三、会计报告的分类</a:t>
            </a:r>
            <a:endParaRPr lang="zh-CN" altLang="en-US" sz="3600" b="1" dirty="0">
              <a:latin typeface="黑体" panose="02010609060101010101" pitchFamily="49" charset="-122"/>
              <a:ea typeface="黑体" panose="02010609060101010101" pitchFamily="49" charset="-122"/>
              <a:cs typeface="宋体" panose="02010600030101010101" pitchFamily="2" charset="-122"/>
              <a:sym typeface="+mn-ea"/>
            </a:endParaRPr>
          </a:p>
          <a:p>
            <a:pPr marL="0" lvl="0" indent="457200" eaLnBrk="1" hangingPunct="1">
              <a:lnSpc>
                <a:spcPct val="135000"/>
              </a:lnSpc>
              <a:spcBef>
                <a:spcPct val="0"/>
              </a:spcBef>
              <a:buFontTx/>
              <a:buNone/>
            </a:pPr>
            <a:r>
              <a:rPr lang="en-US" altLang="zh-CN" sz="3600" b="1" dirty="0">
                <a:latin typeface="宋体" panose="02010600030101010101" pitchFamily="2" charset="-122"/>
                <a:ea typeface="宋体" panose="02010600030101010101" pitchFamily="2" charset="-122"/>
                <a:cs typeface="宋体" panose="02010600030101010101" pitchFamily="2" charset="-122"/>
                <a:sym typeface="+mn-ea"/>
              </a:rPr>
              <a:t>3</a:t>
            </a:r>
            <a:r>
              <a:rPr lang="zh-CN" altLang="en-US" sz="3600" b="1" dirty="0">
                <a:latin typeface="宋体" panose="02010600030101010101" pitchFamily="2" charset="-122"/>
                <a:ea typeface="宋体" panose="02010600030101010101" pitchFamily="2" charset="-122"/>
                <a:cs typeface="宋体" panose="02010600030101010101" pitchFamily="2" charset="-122"/>
                <a:sym typeface="+mn-ea"/>
              </a:rPr>
              <a:t>、按编制单位分：</a:t>
            </a:r>
            <a:endParaRPr lang="zh-CN" altLang="en-US" sz="3600" b="1" dirty="0">
              <a:latin typeface="宋体" panose="02010600030101010101" pitchFamily="2" charset="-122"/>
              <a:ea typeface="宋体" panose="02010600030101010101" pitchFamily="2" charset="-122"/>
              <a:cs typeface="宋体" panose="02010600030101010101" pitchFamily="2" charset="-122"/>
              <a:sym typeface="+mn-ea"/>
            </a:endParaRPr>
          </a:p>
          <a:p>
            <a:pPr marL="0" lvl="0" indent="457200" eaLnBrk="1" hangingPunct="1">
              <a:lnSpc>
                <a:spcPct val="135000"/>
              </a:lnSpc>
              <a:spcBef>
                <a:spcPct val="0"/>
              </a:spcBef>
              <a:buFontTx/>
              <a:buNone/>
            </a:pPr>
            <a:r>
              <a:rPr lang="en-US" altLang="zh-CN" sz="3600" b="1" dirty="0">
                <a:latin typeface="宋体" panose="02010600030101010101" pitchFamily="2" charset="-122"/>
                <a:ea typeface="宋体" panose="02010600030101010101" pitchFamily="2" charset="-122"/>
                <a:cs typeface="宋体" panose="02010600030101010101" pitchFamily="2" charset="-122"/>
                <a:sym typeface="+mn-ea"/>
              </a:rPr>
              <a:t>            </a:t>
            </a:r>
            <a:r>
              <a:rPr lang="zh-CN" altLang="en-US" sz="3600" b="1" dirty="0">
                <a:latin typeface="宋体" panose="02010600030101010101" pitchFamily="2" charset="-122"/>
                <a:ea typeface="宋体" panose="02010600030101010101" pitchFamily="2" charset="-122"/>
                <a:cs typeface="宋体" panose="02010600030101010101" pitchFamily="2" charset="-122"/>
                <a:sym typeface="+mn-ea"/>
              </a:rPr>
              <a:t>单位会计报表</a:t>
            </a:r>
            <a:r>
              <a:rPr lang="en-US" altLang="zh-CN" sz="3600" b="1" dirty="0">
                <a:latin typeface="宋体" panose="02010600030101010101" pitchFamily="2" charset="-122"/>
                <a:ea typeface="宋体" panose="02010600030101010101" pitchFamily="2" charset="-122"/>
                <a:cs typeface="宋体" panose="02010600030101010101" pitchFamily="2" charset="-122"/>
                <a:sym typeface="+mn-ea"/>
              </a:rPr>
              <a:t>--</a:t>
            </a:r>
            <a:r>
              <a:rPr lang="zh-CN" altLang="en-US" sz="3600" b="1" dirty="0">
                <a:latin typeface="宋体" panose="02010600030101010101" pitchFamily="2" charset="-122"/>
                <a:ea typeface="宋体" panose="02010600030101010101" pitchFamily="2" charset="-122"/>
                <a:cs typeface="宋体" panose="02010600030101010101" pitchFamily="2" charset="-122"/>
                <a:sym typeface="+mn-ea"/>
              </a:rPr>
              <a:t>独立核算的会计主体</a:t>
            </a:r>
            <a:endParaRPr lang="zh-CN" altLang="en-US" sz="3600" b="1" dirty="0">
              <a:latin typeface="宋体" panose="02010600030101010101" pitchFamily="2" charset="-122"/>
              <a:ea typeface="宋体" panose="02010600030101010101" pitchFamily="2" charset="-122"/>
              <a:cs typeface="宋体" panose="02010600030101010101" pitchFamily="2" charset="-122"/>
              <a:sym typeface="+mn-ea"/>
            </a:endParaRPr>
          </a:p>
          <a:p>
            <a:pPr marL="0" lvl="0" indent="457200" eaLnBrk="1" hangingPunct="1">
              <a:lnSpc>
                <a:spcPct val="135000"/>
              </a:lnSpc>
              <a:spcBef>
                <a:spcPct val="0"/>
              </a:spcBef>
              <a:buFontTx/>
              <a:buNone/>
            </a:pPr>
            <a:r>
              <a:rPr lang="en-US" altLang="zh-CN" sz="3600" b="1" dirty="0">
                <a:latin typeface="宋体" panose="02010600030101010101" pitchFamily="2" charset="-122"/>
                <a:ea typeface="宋体" panose="02010600030101010101" pitchFamily="2" charset="-122"/>
                <a:cs typeface="宋体" panose="02010600030101010101" pitchFamily="2" charset="-122"/>
                <a:sym typeface="+mn-ea"/>
              </a:rPr>
              <a:t>            </a:t>
            </a:r>
            <a:r>
              <a:rPr lang="zh-CN" sz="3600" b="1" dirty="0">
                <a:latin typeface="宋体" panose="02010600030101010101" pitchFamily="2" charset="-122"/>
                <a:ea typeface="宋体" panose="02010600030101010101" pitchFamily="2" charset="-122"/>
                <a:cs typeface="宋体" panose="02010600030101010101" pitchFamily="2" charset="-122"/>
                <a:sym typeface="+mn-ea"/>
              </a:rPr>
              <a:t>汇总会计报表</a:t>
            </a:r>
            <a:r>
              <a:rPr lang="en-US" altLang="zh-CN" sz="3600" b="1" dirty="0">
                <a:latin typeface="宋体" panose="02010600030101010101" pitchFamily="2" charset="-122"/>
                <a:ea typeface="宋体" panose="02010600030101010101" pitchFamily="2" charset="-122"/>
                <a:cs typeface="宋体" panose="02010600030101010101" pitchFamily="2" charset="-122"/>
                <a:sym typeface="+mn-ea"/>
              </a:rPr>
              <a:t>--</a:t>
            </a:r>
            <a:r>
              <a:rPr lang="zh-CN" altLang="en-US" sz="3600" b="1" dirty="0">
                <a:latin typeface="宋体" panose="02010600030101010101" pitchFamily="2" charset="-122"/>
                <a:ea typeface="宋体" panose="02010600030101010101" pitchFamily="2" charset="-122"/>
                <a:cs typeface="宋体" panose="02010600030101010101" pitchFamily="2" charset="-122"/>
                <a:sym typeface="+mn-ea"/>
              </a:rPr>
              <a:t>上级主管部门汇总编制</a:t>
            </a:r>
            <a:endParaRPr lang="zh-CN" altLang="en-US" sz="3600" b="1" dirty="0">
              <a:latin typeface="宋体" panose="02010600030101010101" pitchFamily="2" charset="-122"/>
              <a:ea typeface="宋体" panose="02010600030101010101" pitchFamily="2" charset="-122"/>
              <a:cs typeface="宋体" panose="02010600030101010101" pitchFamily="2" charset="-122"/>
              <a:sym typeface="+mn-ea"/>
            </a:endParaRPr>
          </a:p>
        </p:txBody>
      </p:sp>
      <p:pic>
        <p:nvPicPr>
          <p:cNvPr id="3" name="图片 2"/>
          <p:cNvPicPr>
            <a:picLocks noChangeAspect="1"/>
          </p:cNvPicPr>
          <p:nvPr/>
        </p:nvPicPr>
        <p:blipFill>
          <a:blip r:embed="rId1"/>
          <a:srcRect b="74259"/>
          <a:stretch>
            <a:fillRect/>
          </a:stretch>
        </p:blipFill>
        <p:spPr>
          <a:xfrm>
            <a:off x="80645" y="81280"/>
            <a:ext cx="11990705" cy="1736090"/>
          </a:xfrm>
          <a:prstGeom prst="rect">
            <a:avLst/>
          </a:prstGeom>
        </p:spPr>
      </p:pic>
    </p:spTree>
  </p:cSld>
  <p:clrMapOvr>
    <a:masterClrMapping/>
  </p:clrMapOvr>
  <p:transition spd="med">
    <p:fade/>
  </p:transition>
</p:sld>
</file>

<file path=ppt/tags/tag1.xml><?xml version="1.0" encoding="utf-8"?>
<p:tagLst xmlns:p="http://schemas.openxmlformats.org/presentationml/2006/main">
  <p:tag name="COMMONDATA" val="eyJoZGlkIjoiOWVkYWMzZWY4MzAyNmIxNTMzYmVkZjkwYjQzZGJiNDkifQ=="/>
  <p:tag name="KSO_WPP_MARK_KEY" val="3cea932a-921f-4ead-a884-2d4e2ec009cd"/>
</p:tagLst>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733</Words>
  <Application>WPS 演示</Application>
  <PresentationFormat/>
  <Paragraphs>63</Paragraphs>
  <Slides>17</Slides>
  <Notes>0</Notes>
  <HiddenSlides>0</HiddenSlides>
  <MMClips>0</MMClips>
  <ScaleCrop>false</ScaleCrop>
  <HeadingPairs>
    <vt:vector size="6" baseType="variant">
      <vt:variant>
        <vt:lpstr>已用的字体</vt:lpstr>
      </vt:variant>
      <vt:variant>
        <vt:i4>10</vt:i4>
      </vt:variant>
      <vt:variant>
        <vt:lpstr>主题</vt:lpstr>
      </vt:variant>
      <vt:variant>
        <vt:i4>2</vt:i4>
      </vt:variant>
      <vt:variant>
        <vt:lpstr>幻灯片标题</vt:lpstr>
      </vt:variant>
      <vt:variant>
        <vt:i4>17</vt:i4>
      </vt:variant>
    </vt:vector>
  </HeadingPairs>
  <TitlesOfParts>
    <vt:vector size="29" baseType="lpstr">
      <vt:lpstr>Arial</vt:lpstr>
      <vt:lpstr>宋体</vt:lpstr>
      <vt:lpstr>Wingdings</vt:lpstr>
      <vt:lpstr>等线</vt:lpstr>
      <vt:lpstr>等线 Light</vt:lpstr>
      <vt:lpstr>黑体</vt:lpstr>
      <vt:lpstr>Times New Roman</vt:lpstr>
      <vt:lpstr>微软雅黑</vt:lpstr>
      <vt:lpstr>Arial Unicode MS</vt:lpstr>
      <vt:lpstr>Calibri</vt:lpstr>
      <vt:lpstr>Office 主题​​</vt:lpstr>
      <vt:lpstr>1_Office 主题​​</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xbany</dc:creator>
  <cp:lastModifiedBy>琼</cp:lastModifiedBy>
  <cp:revision>84</cp:revision>
  <dcterms:created xsi:type="dcterms:W3CDTF">2018-12-25T01:05:00Z</dcterms:created>
  <dcterms:modified xsi:type="dcterms:W3CDTF">2022-12-01T05:43:33Z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080485BCEAB347C3AB6DFBF25C5D7C86</vt:lpwstr>
  </property>
  <property fmtid="{D5CDD505-2E9C-101B-9397-08002B2CF9AE}" pid="3" name="KSOProductBuildVer">
    <vt:lpwstr>2052-11.1.0.12763</vt:lpwstr>
  </property>
</Properties>
</file>