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8"/>
  </p:notesMasterIdLst>
  <p:handoutMasterIdLst>
    <p:handoutMasterId r:id="rId19"/>
  </p:handoutMasterIdLst>
  <p:sldIdLst>
    <p:sldId id="476" r:id="rId4"/>
    <p:sldId id="270" r:id="rId5"/>
    <p:sldId id="264" r:id="rId6"/>
    <p:sldId id="595" r:id="rId7"/>
    <p:sldId id="478" r:id="rId8"/>
    <p:sldId id="596" r:id="rId9"/>
    <p:sldId id="570" r:id="rId10"/>
    <p:sldId id="644" r:id="rId11"/>
    <p:sldId id="645" r:id="rId12"/>
    <p:sldId id="654" r:id="rId13"/>
    <p:sldId id="520" r:id="rId14"/>
    <p:sldId id="521" r:id="rId15"/>
    <p:sldId id="522" r:id="rId16"/>
    <p:sldId id="523" r:id="rId17"/>
  </p:sldIdLst>
  <p:sldSz cx="12192000" cy="6858000"/>
  <p:notesSz cx="6858000" cy="9144000"/>
  <p:custDataLst>
    <p:tags r:id="rId2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77"/>
    <p:restoredTop sz="94660"/>
  </p:normalViewPr>
  <p:slideViewPr>
    <p:cSldViewPr snapToGrid="0">
      <p:cViewPr varScale="1">
        <p:scale>
          <a:sx n="66" d="100"/>
          <a:sy n="66" d="100"/>
        </p:scale>
        <p:origin x="8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(5)确保财产物资的安全、完整及各项资金的合理使用，有效发挥会计的监督职能。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611"/>
          <a:stretch>
            <a:fillRect/>
          </a:stretch>
        </p:blipFill>
        <p:spPr>
          <a:xfrm>
            <a:off x="131445" y="0"/>
            <a:ext cx="12057380" cy="16541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6080" y="1995805"/>
            <a:ext cx="1209802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4000"/>
              <a:t>下列关于账簿的表述中,不正确的是</a:t>
            </a:r>
            <a:r>
              <a:rPr lang="zh-CN" sz="4000"/>
              <a:t>（</a:t>
            </a:r>
            <a:r>
              <a:rPr lang="en-US" altLang="zh-CN" sz="4000"/>
              <a:t>    </a:t>
            </a:r>
            <a:r>
              <a:rPr lang="zh-CN" altLang="en-US" sz="4000"/>
              <a:t>）</a:t>
            </a:r>
            <a:r>
              <a:rPr sz="4000"/>
              <a:t> </a:t>
            </a:r>
            <a:endParaRPr sz="4000"/>
          </a:p>
          <a:p>
            <a:r>
              <a:rPr sz="4000"/>
              <a:t>A.账簿可以为编制会计报表提供资料 </a:t>
            </a:r>
            <a:endParaRPr sz="4000"/>
          </a:p>
          <a:p>
            <a:r>
              <a:rPr sz="4000"/>
              <a:t>B.总账可以提供每一项交易的发生日期 </a:t>
            </a:r>
            <a:endParaRPr sz="4000"/>
          </a:p>
          <a:p>
            <a:r>
              <a:rPr sz="4000"/>
              <a:t>C.登记账簿是会计核算的一种重要方法</a:t>
            </a:r>
            <a:endParaRPr sz="4000"/>
          </a:p>
          <a:p>
            <a:r>
              <a:rPr sz="4000"/>
              <a:t>D.账簿是考核企业经营成果、加强经济核算的重要依据</a:t>
            </a:r>
            <a:endParaRPr sz="400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28395" y="2372360"/>
            <a:ext cx="101428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/>
              <a:t>   </a:t>
            </a:r>
            <a:r>
              <a:rPr lang="zh-CN" altLang="en-US" sz="5400"/>
              <a:t>课后习题</a:t>
            </a:r>
            <a:r>
              <a:rPr lang="en-US" altLang="zh-CN" sz="5400"/>
              <a:t>--</a:t>
            </a:r>
            <a:r>
              <a:rPr lang="zh-CN" sz="5400"/>
              <a:t>同步训练</a:t>
            </a:r>
            <a:endParaRPr lang="zh-CN" sz="5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333"/>
          <a:stretch>
            <a:fillRect/>
          </a:stretch>
        </p:blipFill>
        <p:spPr>
          <a:xfrm>
            <a:off x="62230" y="73025"/>
            <a:ext cx="12118340" cy="16814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000"/>
          <a:stretch>
            <a:fillRect/>
          </a:stretch>
        </p:blipFill>
        <p:spPr>
          <a:xfrm>
            <a:off x="89535" y="93980"/>
            <a:ext cx="12093575" cy="17005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44575" y="1896110"/>
            <a:ext cx="10182860" cy="2458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en-US" altLang="zh-CN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、会计账簿概念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、会计账簿的作用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926"/>
          <a:stretch>
            <a:fillRect/>
          </a:stretch>
        </p:blipFill>
        <p:spPr>
          <a:xfrm>
            <a:off x="113030" y="114300"/>
            <a:ext cx="11886565" cy="1609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2995" y="3044825"/>
            <a:ext cx="99860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思考：会计账簿与会计账户的关系？</a:t>
            </a:r>
            <a:endParaRPr lang="zh-CN" altLang="en-US" sz="4400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158115" y="0"/>
            <a:ext cx="12007850" cy="17386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75970" y="3154680"/>
            <a:ext cx="106400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           </a:t>
            </a:r>
            <a:r>
              <a:rPr lang="zh-CN" altLang="en-US" sz="4800">
                <a:latin typeface="黑体" panose="02010609060101010101" pitchFamily="49" charset="-122"/>
                <a:ea typeface="黑体" panose="02010609060101010101" pitchFamily="49" charset="-122"/>
              </a:rPr>
              <a:t>清点人数，课前签到</a:t>
            </a:r>
            <a:endParaRPr lang="zh-CN" altLang="en-US" sz="4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904875" y="2012315"/>
            <a:ext cx="10382250" cy="2130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明确学习目标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、了解会计账簿概念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、掌握会计账簿的作用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1010285" y="3249930"/>
            <a:ext cx="10382250" cy="23342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第一节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会计账簿概念</a:t>
            </a:r>
            <a:endParaRPr lang="zh-CN" altLang="en-US" sz="5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会计账簿是指由一定格式的账页组成的，以经过审核的会计凭证为依据，全面、系统、连续地记录各项经济业务事项的簿籍。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1010285" y="3249930"/>
            <a:ext cx="10382250" cy="1212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第二节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会计账簿的作用</a:t>
            </a: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(1)会计账簿提供全面、系统的会计信息,并为会计报表的编制提供依据。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(2)会计账簿是连接会计凭证与会计报表的中间环节。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(3)会计账簿提供经营成果资料，为财务成果的分配提供依据。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(4)会计账簿为会计分析提供参考资料,为会计检查提供依据。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(5)确保财产物资的安全、完整及各项资金的合理使用，有效发挥会计的监督职能。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ags/tag1.xml><?xml version="1.0" encoding="utf-8"?>
<p:tagLst xmlns:p="http://schemas.openxmlformats.org/presentationml/2006/main">
  <p:tag name="COMMONDATA" val="eyJoZGlkIjoiOWVkYWMzZWY4MzAyNmIxNTMzYmVkZjkwYjQzZGJiNDkifQ=="/>
  <p:tag name="KSO_WPP_MARK_KEY" val="3cea932a-921f-4ead-a884-2d4e2ec009cd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WPS 演示</Application>
  <PresentationFormat/>
  <Paragraphs>39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等线</vt:lpstr>
      <vt:lpstr>等线 Light</vt:lpstr>
      <vt:lpstr>黑体</vt:lpstr>
      <vt:lpstr>Times New Roman</vt:lpstr>
      <vt:lpstr>微软雅黑</vt:lpstr>
      <vt:lpstr>Arial Unicode MS</vt:lpstr>
      <vt:lpstr>Calibri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xbany</dc:creator>
  <cp:lastModifiedBy>琼</cp:lastModifiedBy>
  <cp:revision>81</cp:revision>
  <dcterms:created xsi:type="dcterms:W3CDTF">2018-12-25T01:05:00Z</dcterms:created>
  <dcterms:modified xsi:type="dcterms:W3CDTF">2022-11-14T12:53:29Z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080485BCEAB347C3AB6DFBF25C5D7C86</vt:lpwstr>
  </property>
  <property fmtid="{D5CDD505-2E9C-101B-9397-08002B2CF9AE}" pid="3" name="KSOProductBuildVer">
    <vt:lpwstr>2052-11.1.0.12763</vt:lpwstr>
  </property>
</Properties>
</file>